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9"/>
  </p:notesMasterIdLst>
  <p:sldIdLst>
    <p:sldId id="301" r:id="rId5"/>
    <p:sldId id="281" r:id="rId6"/>
    <p:sldId id="294" r:id="rId7"/>
    <p:sldId id="284"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Open Sans" pitchFamily="2" charset="0"/>
      <p:regular r:id="rId14"/>
      <p:bold r:id="rId15"/>
      <p:italic r:id="rId16"/>
      <p:boldItalic r:id="rId17"/>
    </p:embeddedFont>
    <p:embeddedFont>
      <p:font typeface="Open Sans Medium" panose="020B0604020202020204" charset="0"/>
      <p:regular r:id="rId18"/>
      <p:italic r:id="rId19"/>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E8E8"/>
    <a:srgbClr val="D9EFFA"/>
    <a:srgbClr val="9A82BB"/>
    <a:srgbClr val="EFE8F5"/>
    <a:srgbClr val="A6734B"/>
    <a:srgbClr val="C33C66"/>
    <a:srgbClr val="F3F0F1"/>
    <a:srgbClr val="F8953A"/>
    <a:srgbClr val="765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0574D3-3AA4-4984-BC1A-046D6C3AAAFE}" v="7" dt="2023-01-23T16:04:16.63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emastil 2 – utheving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emastil 2 – uthevin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emastil 1 – uthev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iddels stil 4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2" autoAdjust="0"/>
    <p:restoredTop sz="96327"/>
  </p:normalViewPr>
  <p:slideViewPr>
    <p:cSldViewPr snapToGrid="0">
      <p:cViewPr varScale="1">
        <p:scale>
          <a:sx n="94" d="100"/>
          <a:sy n="94" d="100"/>
        </p:scale>
        <p:origin x="84" y="18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e Gro Andersen" userId="98853687-af86-4db7-89cb-ac117df44137" providerId="ADAL" clId="{560574D3-3AA4-4984-BC1A-046D6C3AAAFE}"/>
    <pc:docChg chg="custSel addSld delSld modSld sldOrd">
      <pc:chgData name="Lise Gro Andersen" userId="98853687-af86-4db7-89cb-ac117df44137" providerId="ADAL" clId="{560574D3-3AA4-4984-BC1A-046D6C3AAAFE}" dt="2023-01-23T16:04:36.901" v="368" actId="2696"/>
      <pc:docMkLst>
        <pc:docMk/>
      </pc:docMkLst>
      <pc:sldChg chg="del">
        <pc:chgData name="Lise Gro Andersen" userId="98853687-af86-4db7-89cb-ac117df44137" providerId="ADAL" clId="{560574D3-3AA4-4984-BC1A-046D6C3AAAFE}" dt="2023-01-23T15:09:43.642" v="112" actId="2696"/>
        <pc:sldMkLst>
          <pc:docMk/>
          <pc:sldMk cId="519967280" sldId="256"/>
        </pc:sldMkLst>
      </pc:sldChg>
      <pc:sldChg chg="del">
        <pc:chgData name="Lise Gro Andersen" userId="98853687-af86-4db7-89cb-ac117df44137" providerId="ADAL" clId="{560574D3-3AA4-4984-BC1A-046D6C3AAAFE}" dt="2023-01-23T15:08:51.227" v="103" actId="2696"/>
        <pc:sldMkLst>
          <pc:docMk/>
          <pc:sldMk cId="621746841" sldId="257"/>
        </pc:sldMkLst>
      </pc:sldChg>
      <pc:sldChg chg="del">
        <pc:chgData name="Lise Gro Andersen" userId="98853687-af86-4db7-89cb-ac117df44137" providerId="ADAL" clId="{560574D3-3AA4-4984-BC1A-046D6C3AAAFE}" dt="2023-01-23T15:09:49.191" v="114" actId="2696"/>
        <pc:sldMkLst>
          <pc:docMk/>
          <pc:sldMk cId="4195030635" sldId="259"/>
        </pc:sldMkLst>
      </pc:sldChg>
      <pc:sldChg chg="del">
        <pc:chgData name="Lise Gro Andersen" userId="98853687-af86-4db7-89cb-ac117df44137" providerId="ADAL" clId="{560574D3-3AA4-4984-BC1A-046D6C3AAAFE}" dt="2023-01-23T15:06:48.204" v="90" actId="2696"/>
        <pc:sldMkLst>
          <pc:docMk/>
          <pc:sldMk cId="509581318" sldId="260"/>
        </pc:sldMkLst>
      </pc:sldChg>
      <pc:sldChg chg="del">
        <pc:chgData name="Lise Gro Andersen" userId="98853687-af86-4db7-89cb-ac117df44137" providerId="ADAL" clId="{560574D3-3AA4-4984-BC1A-046D6C3AAAFE}" dt="2023-01-23T15:09:01.634" v="106" actId="2696"/>
        <pc:sldMkLst>
          <pc:docMk/>
          <pc:sldMk cId="1769721197" sldId="264"/>
        </pc:sldMkLst>
      </pc:sldChg>
      <pc:sldChg chg="del">
        <pc:chgData name="Lise Gro Andersen" userId="98853687-af86-4db7-89cb-ac117df44137" providerId="ADAL" clId="{560574D3-3AA4-4984-BC1A-046D6C3AAAFE}" dt="2023-01-23T15:09:46.218" v="113" actId="2696"/>
        <pc:sldMkLst>
          <pc:docMk/>
          <pc:sldMk cId="2202894011" sldId="267"/>
        </pc:sldMkLst>
      </pc:sldChg>
      <pc:sldChg chg="del">
        <pc:chgData name="Lise Gro Andersen" userId="98853687-af86-4db7-89cb-ac117df44137" providerId="ADAL" clId="{560574D3-3AA4-4984-BC1A-046D6C3AAAFE}" dt="2023-01-23T15:08:47.193" v="102" actId="2696"/>
        <pc:sldMkLst>
          <pc:docMk/>
          <pc:sldMk cId="390235826" sldId="268"/>
        </pc:sldMkLst>
      </pc:sldChg>
      <pc:sldChg chg="del">
        <pc:chgData name="Lise Gro Andersen" userId="98853687-af86-4db7-89cb-ac117df44137" providerId="ADAL" clId="{560574D3-3AA4-4984-BC1A-046D6C3AAAFE}" dt="2023-01-23T15:08:17.223" v="99" actId="2696"/>
        <pc:sldMkLst>
          <pc:docMk/>
          <pc:sldMk cId="3174756599" sldId="273"/>
        </pc:sldMkLst>
      </pc:sldChg>
      <pc:sldChg chg="del">
        <pc:chgData name="Lise Gro Andersen" userId="98853687-af86-4db7-89cb-ac117df44137" providerId="ADAL" clId="{560574D3-3AA4-4984-BC1A-046D6C3AAAFE}" dt="2023-01-23T15:06:42.077" v="88" actId="2696"/>
        <pc:sldMkLst>
          <pc:docMk/>
          <pc:sldMk cId="1288540090" sldId="275"/>
        </pc:sldMkLst>
      </pc:sldChg>
      <pc:sldChg chg="del">
        <pc:chgData name="Lise Gro Andersen" userId="98853687-af86-4db7-89cb-ac117df44137" providerId="ADAL" clId="{560574D3-3AA4-4984-BC1A-046D6C3AAAFE}" dt="2023-01-23T15:06:44.468" v="89" actId="2696"/>
        <pc:sldMkLst>
          <pc:docMk/>
          <pc:sldMk cId="289045116" sldId="276"/>
        </pc:sldMkLst>
      </pc:sldChg>
      <pc:sldChg chg="addSp delSp modSp del mod">
        <pc:chgData name="Lise Gro Andersen" userId="98853687-af86-4db7-89cb-ac117df44137" providerId="ADAL" clId="{560574D3-3AA4-4984-BC1A-046D6C3AAAFE}" dt="2023-01-23T16:04:36.901" v="368" actId="2696"/>
        <pc:sldMkLst>
          <pc:docMk/>
          <pc:sldMk cId="3562537998" sldId="277"/>
        </pc:sldMkLst>
        <pc:spChg chg="mod">
          <ac:chgData name="Lise Gro Andersen" userId="98853687-af86-4db7-89cb-ac117df44137" providerId="ADAL" clId="{560574D3-3AA4-4984-BC1A-046D6C3AAAFE}" dt="2023-01-23T15:59:03.669" v="222" actId="1076"/>
          <ac:spMkLst>
            <pc:docMk/>
            <pc:sldMk cId="3562537998" sldId="277"/>
            <ac:spMk id="3" creationId="{FDFE51A2-2FBF-655D-2C09-91363B60A84B}"/>
          </ac:spMkLst>
        </pc:spChg>
        <pc:spChg chg="add mod">
          <ac:chgData name="Lise Gro Andersen" userId="98853687-af86-4db7-89cb-ac117df44137" providerId="ADAL" clId="{560574D3-3AA4-4984-BC1A-046D6C3AAAFE}" dt="2023-01-23T15:59:54.377" v="230" actId="1076"/>
          <ac:spMkLst>
            <pc:docMk/>
            <pc:sldMk cId="3562537998" sldId="277"/>
            <ac:spMk id="4" creationId="{B8BB306D-AD97-43F5-8002-4B633621BF40}"/>
          </ac:spMkLst>
        </pc:spChg>
        <pc:spChg chg="del mod">
          <ac:chgData name="Lise Gro Andersen" userId="98853687-af86-4db7-89cb-ac117df44137" providerId="ADAL" clId="{560574D3-3AA4-4984-BC1A-046D6C3AAAFE}" dt="2023-01-23T15:59:17.533" v="223" actId="478"/>
          <ac:spMkLst>
            <pc:docMk/>
            <pc:sldMk cId="3562537998" sldId="277"/>
            <ac:spMk id="5" creationId="{CD9FA7F0-33B6-C38E-65BC-FEF232F9C24E}"/>
          </ac:spMkLst>
        </pc:spChg>
        <pc:spChg chg="add mod">
          <ac:chgData name="Lise Gro Andersen" userId="98853687-af86-4db7-89cb-ac117df44137" providerId="ADAL" clId="{560574D3-3AA4-4984-BC1A-046D6C3AAAFE}" dt="2023-01-23T15:59:59.023" v="231" actId="1076"/>
          <ac:spMkLst>
            <pc:docMk/>
            <pc:sldMk cId="3562537998" sldId="277"/>
            <ac:spMk id="6" creationId="{E9CA44E9-8579-450F-B398-BDF775ECF0C6}"/>
          </ac:spMkLst>
        </pc:spChg>
      </pc:sldChg>
      <pc:sldChg chg="del">
        <pc:chgData name="Lise Gro Andersen" userId="98853687-af86-4db7-89cb-ac117df44137" providerId="ADAL" clId="{560574D3-3AA4-4984-BC1A-046D6C3AAAFE}" dt="2023-01-23T15:07:09.183" v="91" actId="2696"/>
        <pc:sldMkLst>
          <pc:docMk/>
          <pc:sldMk cId="3319787155" sldId="278"/>
        </pc:sldMkLst>
      </pc:sldChg>
      <pc:sldChg chg="del">
        <pc:chgData name="Lise Gro Andersen" userId="98853687-af86-4db7-89cb-ac117df44137" providerId="ADAL" clId="{560574D3-3AA4-4984-BC1A-046D6C3AAAFE}" dt="2023-01-23T15:07:11.541" v="92" actId="2696"/>
        <pc:sldMkLst>
          <pc:docMk/>
          <pc:sldMk cId="33089602" sldId="279"/>
        </pc:sldMkLst>
      </pc:sldChg>
      <pc:sldChg chg="del">
        <pc:chgData name="Lise Gro Andersen" userId="98853687-af86-4db7-89cb-ac117df44137" providerId="ADAL" clId="{560574D3-3AA4-4984-BC1A-046D6C3AAAFE}" dt="2023-01-23T15:07:14.005" v="93" actId="2696"/>
        <pc:sldMkLst>
          <pc:docMk/>
          <pc:sldMk cId="2559997040" sldId="280"/>
        </pc:sldMkLst>
      </pc:sldChg>
      <pc:sldChg chg="addSp delSp modSp mod">
        <pc:chgData name="Lise Gro Andersen" userId="98853687-af86-4db7-89cb-ac117df44137" providerId="ADAL" clId="{560574D3-3AA4-4984-BC1A-046D6C3AAAFE}" dt="2023-01-23T15:32:01.679" v="205" actId="6549"/>
        <pc:sldMkLst>
          <pc:docMk/>
          <pc:sldMk cId="2620015319" sldId="281"/>
        </pc:sldMkLst>
        <pc:spChg chg="add del mod">
          <ac:chgData name="Lise Gro Andersen" userId="98853687-af86-4db7-89cb-ac117df44137" providerId="ADAL" clId="{560574D3-3AA4-4984-BC1A-046D6C3AAAFE}" dt="2023-01-23T13:44:35.258" v="49" actId="478"/>
          <ac:spMkLst>
            <pc:docMk/>
            <pc:sldMk cId="2620015319" sldId="281"/>
            <ac:spMk id="3" creationId="{02DEA001-9D12-4150-AC93-07E865337D44}"/>
          </ac:spMkLst>
        </pc:spChg>
        <pc:spChg chg="mod">
          <ac:chgData name="Lise Gro Andersen" userId="98853687-af86-4db7-89cb-ac117df44137" providerId="ADAL" clId="{560574D3-3AA4-4984-BC1A-046D6C3AAAFE}" dt="2023-01-23T13:45:09.225" v="61" actId="20577"/>
          <ac:spMkLst>
            <pc:docMk/>
            <pc:sldMk cId="2620015319" sldId="281"/>
            <ac:spMk id="29" creationId="{90C2608E-0CCE-B2AD-CDCB-673A10F652F2}"/>
          </ac:spMkLst>
        </pc:spChg>
        <pc:spChg chg="del mod">
          <ac:chgData name="Lise Gro Andersen" userId="98853687-af86-4db7-89cb-ac117df44137" providerId="ADAL" clId="{560574D3-3AA4-4984-BC1A-046D6C3AAAFE}" dt="2023-01-23T13:44:30.608" v="48" actId="478"/>
          <ac:spMkLst>
            <pc:docMk/>
            <pc:sldMk cId="2620015319" sldId="281"/>
            <ac:spMk id="30" creationId="{AC7FEA46-DCE0-8F74-E2CB-9CBA13596F69}"/>
          </ac:spMkLst>
        </pc:spChg>
        <pc:spChg chg="mod">
          <ac:chgData name="Lise Gro Andersen" userId="98853687-af86-4db7-89cb-ac117df44137" providerId="ADAL" clId="{560574D3-3AA4-4984-BC1A-046D6C3AAAFE}" dt="2023-01-23T15:32:01.679" v="205" actId="6549"/>
          <ac:spMkLst>
            <pc:docMk/>
            <pc:sldMk cId="2620015319" sldId="281"/>
            <ac:spMk id="31" creationId="{137070A4-E888-81F5-233A-2F8D8CE8422E}"/>
          </ac:spMkLst>
        </pc:spChg>
        <pc:spChg chg="del">
          <ac:chgData name="Lise Gro Andersen" userId="98853687-af86-4db7-89cb-ac117df44137" providerId="ADAL" clId="{560574D3-3AA4-4984-BC1A-046D6C3AAAFE}" dt="2023-01-23T13:38:47.320" v="0" actId="478"/>
          <ac:spMkLst>
            <pc:docMk/>
            <pc:sldMk cId="2620015319" sldId="281"/>
            <ac:spMk id="34" creationId="{B0474CC2-B613-4A02-1D6B-55815F89AD4F}"/>
          </ac:spMkLst>
        </pc:spChg>
      </pc:sldChg>
      <pc:sldChg chg="del">
        <pc:chgData name="Lise Gro Andersen" userId="98853687-af86-4db7-89cb-ac117df44137" providerId="ADAL" clId="{560574D3-3AA4-4984-BC1A-046D6C3AAAFE}" dt="2023-01-23T15:10:23.472" v="118" actId="2696"/>
        <pc:sldMkLst>
          <pc:docMk/>
          <pc:sldMk cId="1568522046" sldId="282"/>
        </pc:sldMkLst>
      </pc:sldChg>
      <pc:sldChg chg="del">
        <pc:chgData name="Lise Gro Andersen" userId="98853687-af86-4db7-89cb-ac117df44137" providerId="ADAL" clId="{560574D3-3AA4-4984-BC1A-046D6C3AAAFE}" dt="2023-01-23T15:10:17.546" v="117" actId="2696"/>
        <pc:sldMkLst>
          <pc:docMk/>
          <pc:sldMk cId="2059990684" sldId="283"/>
        </pc:sldMkLst>
      </pc:sldChg>
      <pc:sldChg chg="addSp delSp modSp mod">
        <pc:chgData name="Lise Gro Andersen" userId="98853687-af86-4db7-89cb-ac117df44137" providerId="ADAL" clId="{560574D3-3AA4-4984-BC1A-046D6C3AAAFE}" dt="2023-01-23T15:12:34.919" v="202" actId="1076"/>
        <pc:sldMkLst>
          <pc:docMk/>
          <pc:sldMk cId="716961082" sldId="284"/>
        </pc:sldMkLst>
        <pc:spChg chg="add del mod">
          <ac:chgData name="Lise Gro Andersen" userId="98853687-af86-4db7-89cb-ac117df44137" providerId="ADAL" clId="{560574D3-3AA4-4984-BC1A-046D6C3AAAFE}" dt="2023-01-23T15:09:20.466" v="109" actId="478"/>
          <ac:spMkLst>
            <pc:docMk/>
            <pc:sldMk cId="716961082" sldId="284"/>
            <ac:spMk id="3" creationId="{C79548F0-F7BB-4B8F-8731-243E5C0A9C1C}"/>
          </ac:spMkLst>
        </pc:spChg>
        <pc:spChg chg="del">
          <ac:chgData name="Lise Gro Andersen" userId="98853687-af86-4db7-89cb-ac117df44137" providerId="ADAL" clId="{560574D3-3AA4-4984-BC1A-046D6C3AAAFE}" dt="2023-01-23T15:10:34.080" v="119" actId="478"/>
          <ac:spMkLst>
            <pc:docMk/>
            <pc:sldMk cId="716961082" sldId="284"/>
            <ac:spMk id="6" creationId="{2B0893F8-0684-E576-CDDC-BE86BFA5C52E}"/>
          </ac:spMkLst>
        </pc:spChg>
        <pc:spChg chg="mod">
          <ac:chgData name="Lise Gro Andersen" userId="98853687-af86-4db7-89cb-ac117df44137" providerId="ADAL" clId="{560574D3-3AA4-4984-BC1A-046D6C3AAAFE}" dt="2023-01-23T15:12:34.919" v="202" actId="1076"/>
          <ac:spMkLst>
            <pc:docMk/>
            <pc:sldMk cId="716961082" sldId="284"/>
            <ac:spMk id="8" creationId="{CC0CF663-AB00-552E-7E18-04FA83E176C4}"/>
          </ac:spMkLst>
        </pc:spChg>
        <pc:spChg chg="add mod">
          <ac:chgData name="Lise Gro Andersen" userId="98853687-af86-4db7-89cb-ac117df44137" providerId="ADAL" clId="{560574D3-3AA4-4984-BC1A-046D6C3AAAFE}" dt="2023-01-23T15:10:47.231" v="128" actId="20577"/>
          <ac:spMkLst>
            <pc:docMk/>
            <pc:sldMk cId="716961082" sldId="284"/>
            <ac:spMk id="9" creationId="{02AED2F1-2035-4CE3-A315-5E9DA46FD6EF}"/>
          </ac:spMkLst>
        </pc:spChg>
        <pc:picChg chg="del">
          <ac:chgData name="Lise Gro Andersen" userId="98853687-af86-4db7-89cb-ac117df44137" providerId="ADAL" clId="{560574D3-3AA4-4984-BC1A-046D6C3AAAFE}" dt="2023-01-23T15:09:10.633" v="108" actId="478"/>
          <ac:picMkLst>
            <pc:docMk/>
            <pc:sldMk cId="716961082" sldId="284"/>
            <ac:picMk id="10" creationId="{90BA810B-51F4-02E3-DCE7-2E314419B44F}"/>
          </ac:picMkLst>
        </pc:picChg>
      </pc:sldChg>
      <pc:sldChg chg="del">
        <pc:chgData name="Lise Gro Andersen" userId="98853687-af86-4db7-89cb-ac117df44137" providerId="ADAL" clId="{560574D3-3AA4-4984-BC1A-046D6C3AAAFE}" dt="2023-01-23T15:09:37.969" v="111" actId="2696"/>
        <pc:sldMkLst>
          <pc:docMk/>
          <pc:sldMk cId="2615532944" sldId="285"/>
        </pc:sldMkLst>
      </pc:sldChg>
      <pc:sldChg chg="del">
        <pc:chgData name="Lise Gro Andersen" userId="98853687-af86-4db7-89cb-ac117df44137" providerId="ADAL" clId="{560574D3-3AA4-4984-BC1A-046D6C3AAAFE}" dt="2023-01-23T15:09:52.182" v="115" actId="2696"/>
        <pc:sldMkLst>
          <pc:docMk/>
          <pc:sldMk cId="465518024" sldId="286"/>
        </pc:sldMkLst>
      </pc:sldChg>
      <pc:sldChg chg="del">
        <pc:chgData name="Lise Gro Andersen" userId="98853687-af86-4db7-89cb-ac117df44137" providerId="ADAL" clId="{560574D3-3AA4-4984-BC1A-046D6C3AAAFE}" dt="2023-01-23T15:09:04.959" v="107" actId="2696"/>
        <pc:sldMkLst>
          <pc:docMk/>
          <pc:sldMk cId="2821411047" sldId="287"/>
        </pc:sldMkLst>
      </pc:sldChg>
      <pc:sldChg chg="del">
        <pc:chgData name="Lise Gro Andersen" userId="98853687-af86-4db7-89cb-ac117df44137" providerId="ADAL" clId="{560574D3-3AA4-4984-BC1A-046D6C3AAAFE}" dt="2023-01-23T15:08:58.245" v="105" actId="2696"/>
        <pc:sldMkLst>
          <pc:docMk/>
          <pc:sldMk cId="251322254" sldId="288"/>
        </pc:sldMkLst>
      </pc:sldChg>
      <pc:sldChg chg="del">
        <pc:chgData name="Lise Gro Andersen" userId="98853687-af86-4db7-89cb-ac117df44137" providerId="ADAL" clId="{560574D3-3AA4-4984-BC1A-046D6C3AAAFE}" dt="2023-01-23T15:08:54.431" v="104" actId="2696"/>
        <pc:sldMkLst>
          <pc:docMk/>
          <pc:sldMk cId="2387008602" sldId="289"/>
        </pc:sldMkLst>
      </pc:sldChg>
      <pc:sldChg chg="del">
        <pc:chgData name="Lise Gro Andersen" userId="98853687-af86-4db7-89cb-ac117df44137" providerId="ADAL" clId="{560574D3-3AA4-4984-BC1A-046D6C3AAAFE}" dt="2023-01-23T15:07:59.374" v="96" actId="2696"/>
        <pc:sldMkLst>
          <pc:docMk/>
          <pc:sldMk cId="773448932" sldId="290"/>
        </pc:sldMkLst>
      </pc:sldChg>
      <pc:sldChg chg="del">
        <pc:chgData name="Lise Gro Andersen" userId="98853687-af86-4db7-89cb-ac117df44137" providerId="ADAL" clId="{560574D3-3AA4-4984-BC1A-046D6C3AAAFE}" dt="2023-01-23T15:08:44.662" v="101" actId="2696"/>
        <pc:sldMkLst>
          <pc:docMk/>
          <pc:sldMk cId="671027265" sldId="291"/>
        </pc:sldMkLst>
      </pc:sldChg>
      <pc:sldChg chg="del">
        <pc:chgData name="Lise Gro Andersen" userId="98853687-af86-4db7-89cb-ac117df44137" providerId="ADAL" clId="{560574D3-3AA4-4984-BC1A-046D6C3AAAFE}" dt="2023-01-23T15:09:34.275" v="110" actId="2696"/>
        <pc:sldMkLst>
          <pc:docMk/>
          <pc:sldMk cId="69003355" sldId="292"/>
        </pc:sldMkLst>
      </pc:sldChg>
      <pc:sldChg chg="del">
        <pc:chgData name="Lise Gro Andersen" userId="98853687-af86-4db7-89cb-ac117df44137" providerId="ADAL" clId="{560574D3-3AA4-4984-BC1A-046D6C3AAAFE}" dt="2023-01-23T15:10:03.038" v="116" actId="2696"/>
        <pc:sldMkLst>
          <pc:docMk/>
          <pc:sldMk cId="350788955" sldId="293"/>
        </pc:sldMkLst>
      </pc:sldChg>
      <pc:sldChg chg="addSp delSp modSp mod">
        <pc:chgData name="Lise Gro Andersen" userId="98853687-af86-4db7-89cb-ac117df44137" providerId="ADAL" clId="{560574D3-3AA4-4984-BC1A-046D6C3AAAFE}" dt="2023-01-23T15:56:50.450" v="208" actId="20577"/>
        <pc:sldMkLst>
          <pc:docMk/>
          <pc:sldMk cId="2114988992" sldId="294"/>
        </pc:sldMkLst>
        <pc:spChg chg="del">
          <ac:chgData name="Lise Gro Andersen" userId="98853687-af86-4db7-89cb-ac117df44137" providerId="ADAL" clId="{560574D3-3AA4-4984-BC1A-046D6C3AAAFE}" dt="2023-01-23T13:45:53.137" v="63" actId="478"/>
          <ac:spMkLst>
            <pc:docMk/>
            <pc:sldMk cId="2114988992" sldId="294"/>
            <ac:spMk id="4" creationId="{0EEB6D28-02AF-125D-268A-FB8756449234}"/>
          </ac:spMkLst>
        </pc:spChg>
        <pc:spChg chg="del">
          <ac:chgData name="Lise Gro Andersen" userId="98853687-af86-4db7-89cb-ac117df44137" providerId="ADAL" clId="{560574D3-3AA4-4984-BC1A-046D6C3AAAFE}" dt="2023-01-23T13:46:06.373" v="71" actId="478"/>
          <ac:spMkLst>
            <pc:docMk/>
            <pc:sldMk cId="2114988992" sldId="294"/>
            <ac:spMk id="5" creationId="{5758590B-A2D8-8408-A48A-34701B9BB1D0}"/>
          </ac:spMkLst>
        </pc:spChg>
        <pc:spChg chg="del">
          <ac:chgData name="Lise Gro Andersen" userId="98853687-af86-4db7-89cb-ac117df44137" providerId="ADAL" clId="{560574D3-3AA4-4984-BC1A-046D6C3AAAFE}" dt="2023-01-23T13:46:08.186" v="72" actId="478"/>
          <ac:spMkLst>
            <pc:docMk/>
            <pc:sldMk cId="2114988992" sldId="294"/>
            <ac:spMk id="6" creationId="{96650B67-C186-6C82-80D4-BD80012B5386}"/>
          </ac:spMkLst>
        </pc:spChg>
        <pc:spChg chg="add mod">
          <ac:chgData name="Lise Gro Andersen" userId="98853687-af86-4db7-89cb-ac117df44137" providerId="ADAL" clId="{560574D3-3AA4-4984-BC1A-046D6C3AAAFE}" dt="2023-01-23T13:46:02.148" v="70" actId="20577"/>
          <ac:spMkLst>
            <pc:docMk/>
            <pc:sldMk cId="2114988992" sldId="294"/>
            <ac:spMk id="7" creationId="{A44C4505-3CE5-4C06-A8F2-A2186F441CE5}"/>
          </ac:spMkLst>
        </pc:spChg>
        <pc:spChg chg="add mod">
          <ac:chgData name="Lise Gro Andersen" userId="98853687-af86-4db7-89cb-ac117df44137" providerId="ADAL" clId="{560574D3-3AA4-4984-BC1A-046D6C3AAAFE}" dt="2023-01-23T15:56:50.450" v="208" actId="20577"/>
          <ac:spMkLst>
            <pc:docMk/>
            <pc:sldMk cId="2114988992" sldId="294"/>
            <ac:spMk id="8" creationId="{83880704-5380-4D74-9712-B7B6C63CE298}"/>
          </ac:spMkLst>
        </pc:spChg>
      </pc:sldChg>
      <pc:sldChg chg="del">
        <pc:chgData name="Lise Gro Andersen" userId="98853687-af86-4db7-89cb-ac117df44137" providerId="ADAL" clId="{560574D3-3AA4-4984-BC1A-046D6C3AAAFE}" dt="2023-01-23T15:08:41.722" v="100" actId="2696"/>
        <pc:sldMkLst>
          <pc:docMk/>
          <pc:sldMk cId="904154337" sldId="296"/>
        </pc:sldMkLst>
      </pc:sldChg>
      <pc:sldChg chg="del">
        <pc:chgData name="Lise Gro Andersen" userId="98853687-af86-4db7-89cb-ac117df44137" providerId="ADAL" clId="{560574D3-3AA4-4984-BC1A-046D6C3AAAFE}" dt="2023-01-23T15:08:05.595" v="98" actId="2696"/>
        <pc:sldMkLst>
          <pc:docMk/>
          <pc:sldMk cId="2915061260" sldId="297"/>
        </pc:sldMkLst>
      </pc:sldChg>
      <pc:sldChg chg="del">
        <pc:chgData name="Lise Gro Andersen" userId="98853687-af86-4db7-89cb-ac117df44137" providerId="ADAL" clId="{560574D3-3AA4-4984-BC1A-046D6C3AAAFE}" dt="2023-01-23T15:07:56.131" v="95" actId="2696"/>
        <pc:sldMkLst>
          <pc:docMk/>
          <pc:sldMk cId="1227619587" sldId="298"/>
        </pc:sldMkLst>
      </pc:sldChg>
      <pc:sldChg chg="del">
        <pc:chgData name="Lise Gro Andersen" userId="98853687-af86-4db7-89cb-ac117df44137" providerId="ADAL" clId="{560574D3-3AA4-4984-BC1A-046D6C3AAAFE}" dt="2023-01-23T15:07:49.258" v="94" actId="2696"/>
        <pc:sldMkLst>
          <pc:docMk/>
          <pc:sldMk cId="1727926104" sldId="299"/>
        </pc:sldMkLst>
      </pc:sldChg>
      <pc:sldChg chg="del">
        <pc:chgData name="Lise Gro Andersen" userId="98853687-af86-4db7-89cb-ac117df44137" providerId="ADAL" clId="{560574D3-3AA4-4984-BC1A-046D6C3AAAFE}" dt="2023-01-23T15:08:01.804" v="97" actId="2696"/>
        <pc:sldMkLst>
          <pc:docMk/>
          <pc:sldMk cId="2680680310" sldId="300"/>
        </pc:sldMkLst>
      </pc:sldChg>
      <pc:sldChg chg="addSp modSp add mod ord">
        <pc:chgData name="Lise Gro Andersen" userId="98853687-af86-4db7-89cb-ac117df44137" providerId="ADAL" clId="{560574D3-3AA4-4984-BC1A-046D6C3AAAFE}" dt="2023-01-23T16:04:24.413" v="367" actId="20577"/>
        <pc:sldMkLst>
          <pc:docMk/>
          <pc:sldMk cId="2260053164" sldId="301"/>
        </pc:sldMkLst>
        <pc:spChg chg="mod">
          <ac:chgData name="Lise Gro Andersen" userId="98853687-af86-4db7-89cb-ac117df44137" providerId="ADAL" clId="{560574D3-3AA4-4984-BC1A-046D6C3AAAFE}" dt="2023-01-23T16:04:05.059" v="333" actId="1076"/>
          <ac:spMkLst>
            <pc:docMk/>
            <pc:sldMk cId="2260053164" sldId="301"/>
            <ac:spMk id="4" creationId="{FC93D027-638F-0DBE-3D2C-AC4511303F2D}"/>
          </ac:spMkLst>
        </pc:spChg>
        <pc:spChg chg="mod">
          <ac:chgData name="Lise Gro Andersen" userId="98853687-af86-4db7-89cb-ac117df44137" providerId="ADAL" clId="{560574D3-3AA4-4984-BC1A-046D6C3AAAFE}" dt="2023-01-23T16:04:10.564" v="334" actId="1076"/>
          <ac:spMkLst>
            <pc:docMk/>
            <pc:sldMk cId="2260053164" sldId="301"/>
            <ac:spMk id="5" creationId="{B68FDE3A-3C0F-F3AD-855B-914D0B61D3E2}"/>
          </ac:spMkLst>
        </pc:spChg>
        <pc:spChg chg="add mod">
          <ac:chgData name="Lise Gro Andersen" userId="98853687-af86-4db7-89cb-ac117df44137" providerId="ADAL" clId="{560574D3-3AA4-4984-BC1A-046D6C3AAAFE}" dt="2023-01-23T16:04:24.413" v="367" actId="20577"/>
          <ac:spMkLst>
            <pc:docMk/>
            <pc:sldMk cId="2260053164" sldId="301"/>
            <ac:spMk id="6" creationId="{973090BC-8502-498D-8051-10D76D00616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7E902-6DDB-C640-AF49-6F87619F183F}" type="datetimeFigureOut">
              <a:rPr lang="nb-NO" smtClean="0"/>
              <a:t>23.01.2023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3A593-8C3A-7F4A-B21A-19413C0D517C}" type="slidenum">
              <a:rPr lang="nb-NO" smtClean="0"/>
              <a:t>‹#›</a:t>
            </a:fld>
            <a:endParaRPr lang="nb-NO"/>
          </a:p>
        </p:txBody>
      </p:sp>
    </p:spTree>
    <p:extLst>
      <p:ext uri="{BB962C8B-B14F-4D97-AF65-F5344CB8AC3E}">
        <p14:creationId xmlns:p14="http://schemas.microsoft.com/office/powerpoint/2010/main" val="248827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3113A593-8C3A-7F4A-B21A-19413C0D517C}" type="slidenum">
              <a:rPr lang="nb-NO" smtClean="0"/>
              <a:t>1</a:t>
            </a:fld>
            <a:endParaRPr lang="nb-NO"/>
          </a:p>
        </p:txBody>
      </p:sp>
    </p:spTree>
    <p:extLst>
      <p:ext uri="{BB962C8B-B14F-4D97-AF65-F5344CB8AC3E}">
        <p14:creationId xmlns:p14="http://schemas.microsoft.com/office/powerpoint/2010/main" val="47677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solidFill>
          <a:schemeClr val="tx2"/>
        </a:solidFill>
        <a:effectLst/>
      </p:bgPr>
    </p:bg>
    <p:spTree>
      <p:nvGrpSpPr>
        <p:cNvPr id="1" name=""/>
        <p:cNvGrpSpPr/>
        <p:nvPr/>
      </p:nvGrpSpPr>
      <p:grpSpPr>
        <a:xfrm>
          <a:off x="0" y="0"/>
          <a:ext cx="0" cy="0"/>
          <a:chOff x="0" y="0"/>
          <a:chExt cx="0" cy="0"/>
        </a:xfrm>
      </p:grpSpPr>
      <p:pic>
        <p:nvPicPr>
          <p:cNvPr id="7" name="Bilde 6" descr="Et bilde som inneholder tekst, utklipp&#10;&#10;Automatisk generert beskrivelse">
            <a:extLst>
              <a:ext uri="{FF2B5EF4-FFF2-40B4-BE49-F238E27FC236}">
                <a16:creationId xmlns:a16="http://schemas.microsoft.com/office/drawing/2014/main" id="{EACC31E1-6CE1-0960-C362-3277580E5F9C}"/>
              </a:ext>
            </a:extLst>
          </p:cNvPr>
          <p:cNvPicPr>
            <a:picLocks noChangeAspect="1"/>
          </p:cNvPicPr>
          <p:nvPr userDrawn="1"/>
        </p:nvPicPr>
        <p:blipFill>
          <a:blip r:embed="rId2"/>
          <a:stretch>
            <a:fillRect/>
          </a:stretch>
        </p:blipFill>
        <p:spPr>
          <a:xfrm>
            <a:off x="4085705" y="2962324"/>
            <a:ext cx="4020589" cy="933351"/>
          </a:xfrm>
          <a:prstGeom prst="rect">
            <a:avLst/>
          </a:prstGeom>
        </p:spPr>
      </p:pic>
      <p:sp>
        <p:nvSpPr>
          <p:cNvPr id="8" name="Rektangel 7">
            <a:extLst>
              <a:ext uri="{FF2B5EF4-FFF2-40B4-BE49-F238E27FC236}">
                <a16:creationId xmlns:a16="http://schemas.microsoft.com/office/drawing/2014/main" id="{7976EF37-B3F4-746E-331A-246E0DD527DD}"/>
              </a:ext>
            </a:extLst>
          </p:cNvPr>
          <p:cNvSpPr/>
          <p:nvPr userDrawn="1"/>
        </p:nvSpPr>
        <p:spPr>
          <a:xfrm>
            <a:off x="11019099" y="6389225"/>
            <a:ext cx="949124" cy="3472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91354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hite">
    <p:bg>
      <p:bgPr>
        <a:solidFill>
          <a:schemeClr val="bg1"/>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56AF968C-3BCE-9C40-CFA1-DF02A273F575}"/>
              </a:ext>
            </a:extLst>
          </p:cNvPr>
          <p:cNvSpPr>
            <a:spLocks noGrp="1"/>
          </p:cNvSpPr>
          <p:nvPr>
            <p:ph type="dt" sz="half" idx="2"/>
          </p:nvPr>
        </p:nvSpPr>
        <p:spPr>
          <a:xfrm>
            <a:off x="311525" y="6310311"/>
            <a:ext cx="1432435" cy="365125"/>
          </a:xfrm>
          <a:prstGeom prst="rect">
            <a:avLst/>
          </a:prstGeom>
        </p:spPr>
        <p:txBody>
          <a:bodyPr vert="horz" lIns="91440" tIns="45720" rIns="91440" bIns="45720" rtlCol="0" anchor="ctr"/>
          <a:lstStyle>
            <a:lvl1pPr algn="l">
              <a:defRPr sz="1000">
                <a:solidFill>
                  <a:srgbClr val="C33C66"/>
                </a:solidFill>
              </a:defRPr>
            </a:lvl1pPr>
          </a:lstStyle>
          <a:p>
            <a:fld id="{D272FAD4-E573-9041-8F3A-DA9D07813D87}" type="datetimeFigureOut">
              <a:rPr lang="nb-NO" smtClean="0"/>
              <a:pPr/>
              <a:t>23.01.2023</a:t>
            </a:fld>
            <a:endParaRPr lang="nb-NO"/>
          </a:p>
        </p:txBody>
      </p:sp>
    </p:spTree>
    <p:extLst>
      <p:ext uri="{BB962C8B-B14F-4D97-AF65-F5344CB8AC3E}">
        <p14:creationId xmlns:p14="http://schemas.microsoft.com/office/powerpoint/2010/main" val="54621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gram slide 1">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7347A1-A722-0C90-E401-971F51C39677}"/>
              </a:ext>
            </a:extLst>
          </p:cNvPr>
          <p:cNvSpPr>
            <a:spLocks noGrp="1"/>
          </p:cNvSpPr>
          <p:nvPr>
            <p:ph type="title" hasCustomPrompt="1"/>
          </p:nvPr>
        </p:nvSpPr>
        <p:spPr>
          <a:xfrm>
            <a:off x="687729" y="1175657"/>
            <a:ext cx="6488575" cy="908570"/>
          </a:xfrm>
        </p:spPr>
        <p:txBody>
          <a:bodyPr>
            <a:normAutofit/>
          </a:bodyPr>
          <a:lstStyle>
            <a:lvl1pPr>
              <a:defRPr sz="2800" b="1" i="0">
                <a:latin typeface="Open Sans" pitchFamily="2" charset="0"/>
                <a:ea typeface="Open Sans" pitchFamily="2" charset="0"/>
                <a:cs typeface="Open Sans" pitchFamily="2" charset="0"/>
              </a:defRPr>
            </a:lvl1pPr>
          </a:lstStyle>
          <a:p>
            <a:r>
              <a:rPr lang="en-GB" noProof="0"/>
              <a:t>This should be a headline</a:t>
            </a:r>
          </a:p>
        </p:txBody>
      </p:sp>
      <p:sp>
        <p:nvSpPr>
          <p:cNvPr id="3" name="Plassholder for dato 2">
            <a:extLst>
              <a:ext uri="{FF2B5EF4-FFF2-40B4-BE49-F238E27FC236}">
                <a16:creationId xmlns:a16="http://schemas.microsoft.com/office/drawing/2014/main" id="{366BB87E-7F05-5FF3-0CDB-B86564780466}"/>
              </a:ext>
            </a:extLst>
          </p:cNvPr>
          <p:cNvSpPr>
            <a:spLocks noGrp="1"/>
          </p:cNvSpPr>
          <p:nvPr>
            <p:ph type="dt" sz="half" idx="10"/>
          </p:nvPr>
        </p:nvSpPr>
        <p:spPr/>
        <p:txBody>
          <a:bodyPr/>
          <a:lstStyle/>
          <a:p>
            <a:fld id="{D272FAD4-E573-9041-8F3A-DA9D07813D87}" type="datetimeFigureOut">
              <a:rPr lang="nb-NO" smtClean="0"/>
              <a:pPr/>
              <a:t>23.01.2023</a:t>
            </a:fld>
            <a:endParaRPr lang="nb-NO"/>
          </a:p>
        </p:txBody>
      </p:sp>
      <p:sp>
        <p:nvSpPr>
          <p:cNvPr id="4" name="Rektangel 3">
            <a:extLst>
              <a:ext uri="{FF2B5EF4-FFF2-40B4-BE49-F238E27FC236}">
                <a16:creationId xmlns:a16="http://schemas.microsoft.com/office/drawing/2014/main" id="{FCF6264B-6980-2F0A-E9F3-389D9EEC195F}"/>
              </a:ext>
            </a:extLst>
          </p:cNvPr>
          <p:cNvSpPr/>
          <p:nvPr userDrawn="1"/>
        </p:nvSpPr>
        <p:spPr>
          <a:xfrm>
            <a:off x="7703618" y="0"/>
            <a:ext cx="448838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Bilde 4">
            <a:extLst>
              <a:ext uri="{FF2B5EF4-FFF2-40B4-BE49-F238E27FC236}">
                <a16:creationId xmlns:a16="http://schemas.microsoft.com/office/drawing/2014/main" id="{4F5CFFF0-4C95-AEFF-A4CF-D15189069E2E}"/>
              </a:ext>
            </a:extLst>
          </p:cNvPr>
          <p:cNvPicPr>
            <a:picLocks noChangeAspect="1"/>
          </p:cNvPicPr>
          <p:nvPr userDrawn="1"/>
        </p:nvPicPr>
        <p:blipFill>
          <a:blip r:embed="rId2"/>
          <a:stretch>
            <a:fillRect/>
          </a:stretch>
        </p:blipFill>
        <p:spPr>
          <a:xfrm>
            <a:off x="11136110" y="6492874"/>
            <a:ext cx="744365" cy="172799"/>
          </a:xfrm>
          <a:prstGeom prst="rect">
            <a:avLst/>
          </a:prstGeom>
        </p:spPr>
      </p:pic>
      <p:sp>
        <p:nvSpPr>
          <p:cNvPr id="7" name="Plassholder for diagram 6">
            <a:extLst>
              <a:ext uri="{FF2B5EF4-FFF2-40B4-BE49-F238E27FC236}">
                <a16:creationId xmlns:a16="http://schemas.microsoft.com/office/drawing/2014/main" id="{CB3356AE-2252-2476-27E4-9E3CEBADA7F9}"/>
              </a:ext>
            </a:extLst>
          </p:cNvPr>
          <p:cNvSpPr>
            <a:spLocks noGrp="1"/>
          </p:cNvSpPr>
          <p:nvPr>
            <p:ph type="chart" sz="quarter" idx="11"/>
          </p:nvPr>
        </p:nvSpPr>
        <p:spPr>
          <a:xfrm>
            <a:off x="687388" y="2408238"/>
            <a:ext cx="6489700" cy="3633787"/>
          </a:xfrm>
        </p:spPr>
        <p:txBody>
          <a:bodyPr anchor="ctr">
            <a:normAutofit/>
          </a:bodyPr>
          <a:lstStyle>
            <a:lvl1pPr marL="0" indent="0" algn="ctr">
              <a:buFontTx/>
              <a:buNone/>
              <a:defRPr sz="1600">
                <a:latin typeface="Open Sans Medium" pitchFamily="2" charset="0"/>
                <a:ea typeface="Open Sans Medium" pitchFamily="2" charset="0"/>
                <a:cs typeface="Open Sans Medium" pitchFamily="2" charset="0"/>
              </a:defRPr>
            </a:lvl1pPr>
          </a:lstStyle>
          <a:p>
            <a:r>
              <a:rPr lang="en-US" noProof="0"/>
              <a:t>Click icon to add chart</a:t>
            </a:r>
            <a:endParaRPr lang="en-GB" noProof="0"/>
          </a:p>
        </p:txBody>
      </p:sp>
    </p:spTree>
    <p:extLst>
      <p:ext uri="{BB962C8B-B14F-4D97-AF65-F5344CB8AC3E}">
        <p14:creationId xmlns:p14="http://schemas.microsoft.com/office/powerpoint/2010/main" val="1238435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slide 2">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03A48C-CC22-FB6C-2A81-963E91BB65E4}"/>
              </a:ext>
            </a:extLst>
          </p:cNvPr>
          <p:cNvSpPr>
            <a:spLocks noGrp="1"/>
          </p:cNvSpPr>
          <p:nvPr>
            <p:ph type="title" hasCustomPrompt="1"/>
          </p:nvPr>
        </p:nvSpPr>
        <p:spPr>
          <a:xfrm>
            <a:off x="728109" y="904022"/>
            <a:ext cx="6119005" cy="797553"/>
          </a:xfrm>
        </p:spPr>
        <p:txBody>
          <a:bodyPr>
            <a:normAutofit/>
          </a:bodyPr>
          <a:lstStyle>
            <a:lvl1pPr>
              <a:defRPr sz="2800" b="1" i="0">
                <a:latin typeface="Open Sans" pitchFamily="2" charset="0"/>
                <a:ea typeface="Open Sans" pitchFamily="2" charset="0"/>
                <a:cs typeface="Open Sans" pitchFamily="2" charset="0"/>
              </a:defRPr>
            </a:lvl1pPr>
          </a:lstStyle>
          <a:p>
            <a:r>
              <a:rPr lang="en-GB" noProof="0"/>
              <a:t>This should be a headline</a:t>
            </a:r>
          </a:p>
        </p:txBody>
      </p:sp>
      <p:sp>
        <p:nvSpPr>
          <p:cNvPr id="3" name="Plassholder for dato 2">
            <a:extLst>
              <a:ext uri="{FF2B5EF4-FFF2-40B4-BE49-F238E27FC236}">
                <a16:creationId xmlns:a16="http://schemas.microsoft.com/office/drawing/2014/main" id="{3077631D-E487-2357-4D95-2D50F0A42B75}"/>
              </a:ext>
            </a:extLst>
          </p:cNvPr>
          <p:cNvSpPr>
            <a:spLocks noGrp="1"/>
          </p:cNvSpPr>
          <p:nvPr>
            <p:ph type="dt" sz="half" idx="10"/>
          </p:nvPr>
        </p:nvSpPr>
        <p:spPr/>
        <p:txBody>
          <a:bodyPr/>
          <a:lstStyle>
            <a:lvl1pPr>
              <a:defRPr>
                <a:latin typeface="Open Sans Medium" pitchFamily="2" charset="0"/>
                <a:ea typeface="Open Sans Medium" pitchFamily="2" charset="0"/>
                <a:cs typeface="Open Sans Medium" pitchFamily="2" charset="0"/>
              </a:defRPr>
            </a:lvl1pPr>
          </a:lstStyle>
          <a:p>
            <a:fld id="{D272FAD4-E573-9041-8F3A-DA9D07813D87}" type="datetimeFigureOut">
              <a:rPr lang="nb-NO" smtClean="0"/>
              <a:pPr/>
              <a:t>23.01.2023</a:t>
            </a:fld>
            <a:endParaRPr lang="nb-NO"/>
          </a:p>
        </p:txBody>
      </p:sp>
      <p:sp>
        <p:nvSpPr>
          <p:cNvPr id="4" name="Rektangel 3">
            <a:extLst>
              <a:ext uri="{FF2B5EF4-FFF2-40B4-BE49-F238E27FC236}">
                <a16:creationId xmlns:a16="http://schemas.microsoft.com/office/drawing/2014/main" id="{E0ED616F-C3D4-22F9-6409-96009329F2E6}"/>
              </a:ext>
            </a:extLst>
          </p:cNvPr>
          <p:cNvSpPr/>
          <p:nvPr userDrawn="1"/>
        </p:nvSpPr>
        <p:spPr>
          <a:xfrm>
            <a:off x="4357356" y="1988288"/>
            <a:ext cx="3477288" cy="39659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Open Sans Medium" pitchFamily="2" charset="0"/>
              <a:ea typeface="Open Sans Medium" pitchFamily="2" charset="0"/>
              <a:cs typeface="Open Sans Medium" pitchFamily="2" charset="0"/>
            </a:endParaRPr>
          </a:p>
        </p:txBody>
      </p:sp>
      <p:sp>
        <p:nvSpPr>
          <p:cNvPr id="5" name="Rektangel 4">
            <a:extLst>
              <a:ext uri="{FF2B5EF4-FFF2-40B4-BE49-F238E27FC236}">
                <a16:creationId xmlns:a16="http://schemas.microsoft.com/office/drawing/2014/main" id="{97CAB421-BC52-3E80-D655-D30D696C888B}"/>
              </a:ext>
            </a:extLst>
          </p:cNvPr>
          <p:cNvSpPr/>
          <p:nvPr userDrawn="1"/>
        </p:nvSpPr>
        <p:spPr>
          <a:xfrm>
            <a:off x="7986603" y="1998921"/>
            <a:ext cx="3477288" cy="39659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Open Sans Medium" pitchFamily="2" charset="0"/>
              <a:ea typeface="Open Sans Medium" pitchFamily="2" charset="0"/>
              <a:cs typeface="Open Sans Medium" pitchFamily="2" charset="0"/>
            </a:endParaRPr>
          </a:p>
        </p:txBody>
      </p:sp>
      <p:sp>
        <p:nvSpPr>
          <p:cNvPr id="6" name="Rektangel 5">
            <a:extLst>
              <a:ext uri="{FF2B5EF4-FFF2-40B4-BE49-F238E27FC236}">
                <a16:creationId xmlns:a16="http://schemas.microsoft.com/office/drawing/2014/main" id="{17158093-0B6F-78C1-0FE3-6381CB56F9E8}"/>
              </a:ext>
            </a:extLst>
          </p:cNvPr>
          <p:cNvSpPr/>
          <p:nvPr userDrawn="1"/>
        </p:nvSpPr>
        <p:spPr>
          <a:xfrm>
            <a:off x="728109" y="1998921"/>
            <a:ext cx="3477288" cy="39659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Open Sans Medium" pitchFamily="2" charset="0"/>
              <a:ea typeface="Open Sans Medium" pitchFamily="2" charset="0"/>
              <a:cs typeface="Open Sans Medium" pitchFamily="2" charset="0"/>
            </a:endParaRPr>
          </a:p>
        </p:txBody>
      </p:sp>
      <p:sp>
        <p:nvSpPr>
          <p:cNvPr id="7" name="Plassholder for diagram 6">
            <a:extLst>
              <a:ext uri="{FF2B5EF4-FFF2-40B4-BE49-F238E27FC236}">
                <a16:creationId xmlns:a16="http://schemas.microsoft.com/office/drawing/2014/main" id="{8506583E-FB23-F5C2-783A-CDA151BB563E}"/>
              </a:ext>
            </a:extLst>
          </p:cNvPr>
          <p:cNvSpPr>
            <a:spLocks noGrp="1"/>
          </p:cNvSpPr>
          <p:nvPr>
            <p:ph type="chart" sz="quarter" idx="11"/>
          </p:nvPr>
        </p:nvSpPr>
        <p:spPr>
          <a:xfrm>
            <a:off x="873927" y="2164999"/>
            <a:ext cx="3208216" cy="3633787"/>
          </a:xfrm>
        </p:spPr>
        <p:txBody>
          <a:bodyPr anchor="ctr">
            <a:normAutofit/>
          </a:bodyPr>
          <a:lstStyle>
            <a:lvl1pPr marL="0" indent="0" algn="ctr">
              <a:buFontTx/>
              <a:buNone/>
              <a:defRPr sz="1600">
                <a:latin typeface="Open Sans Medium" pitchFamily="2" charset="0"/>
                <a:ea typeface="Open Sans Medium" pitchFamily="2" charset="0"/>
                <a:cs typeface="Open Sans Medium" pitchFamily="2" charset="0"/>
              </a:defRPr>
            </a:lvl1pPr>
          </a:lstStyle>
          <a:p>
            <a:r>
              <a:rPr lang="en-US" noProof="0"/>
              <a:t>Click icon to add chart</a:t>
            </a:r>
            <a:endParaRPr lang="en-GB" noProof="0"/>
          </a:p>
        </p:txBody>
      </p:sp>
      <p:sp>
        <p:nvSpPr>
          <p:cNvPr id="8" name="Plassholder for diagram 6">
            <a:extLst>
              <a:ext uri="{FF2B5EF4-FFF2-40B4-BE49-F238E27FC236}">
                <a16:creationId xmlns:a16="http://schemas.microsoft.com/office/drawing/2014/main" id="{C6E58944-0B50-5EE8-621A-ABF9F23545D4}"/>
              </a:ext>
            </a:extLst>
          </p:cNvPr>
          <p:cNvSpPr>
            <a:spLocks noGrp="1"/>
          </p:cNvSpPr>
          <p:nvPr>
            <p:ph type="chart" sz="quarter" idx="12"/>
          </p:nvPr>
        </p:nvSpPr>
        <p:spPr>
          <a:xfrm>
            <a:off x="4491892" y="2164999"/>
            <a:ext cx="3208216" cy="3633787"/>
          </a:xfrm>
        </p:spPr>
        <p:txBody>
          <a:bodyPr anchor="ctr">
            <a:normAutofit/>
          </a:bodyPr>
          <a:lstStyle>
            <a:lvl1pPr marL="0" indent="0" algn="ctr">
              <a:buFontTx/>
              <a:buNone/>
              <a:defRPr sz="1600">
                <a:latin typeface="Open Sans Medium" pitchFamily="2" charset="0"/>
                <a:ea typeface="Open Sans Medium" pitchFamily="2" charset="0"/>
                <a:cs typeface="Open Sans Medium" pitchFamily="2" charset="0"/>
              </a:defRPr>
            </a:lvl1pPr>
          </a:lstStyle>
          <a:p>
            <a:r>
              <a:rPr lang="en-US" noProof="0"/>
              <a:t>Click icon to add chart</a:t>
            </a:r>
            <a:endParaRPr lang="en-GB" noProof="0"/>
          </a:p>
        </p:txBody>
      </p:sp>
      <p:sp>
        <p:nvSpPr>
          <p:cNvPr id="9" name="Plassholder for diagram 6">
            <a:extLst>
              <a:ext uri="{FF2B5EF4-FFF2-40B4-BE49-F238E27FC236}">
                <a16:creationId xmlns:a16="http://schemas.microsoft.com/office/drawing/2014/main" id="{0B3CB9C5-8382-5D9E-144C-EB925E9D3310}"/>
              </a:ext>
            </a:extLst>
          </p:cNvPr>
          <p:cNvSpPr>
            <a:spLocks noGrp="1"/>
          </p:cNvSpPr>
          <p:nvPr>
            <p:ph type="chart" sz="quarter" idx="13"/>
          </p:nvPr>
        </p:nvSpPr>
        <p:spPr>
          <a:xfrm>
            <a:off x="8121139" y="2164999"/>
            <a:ext cx="3208216" cy="3633787"/>
          </a:xfrm>
        </p:spPr>
        <p:txBody>
          <a:bodyPr anchor="ctr">
            <a:normAutofit/>
          </a:bodyPr>
          <a:lstStyle>
            <a:lvl1pPr marL="0" indent="0" algn="ctr">
              <a:buFontTx/>
              <a:buNone/>
              <a:defRPr sz="1600">
                <a:latin typeface="Open Sans Medium" pitchFamily="2" charset="0"/>
                <a:ea typeface="Open Sans Medium" pitchFamily="2" charset="0"/>
                <a:cs typeface="Open Sans Medium" pitchFamily="2" charset="0"/>
              </a:defRPr>
            </a:lvl1pPr>
          </a:lstStyle>
          <a:p>
            <a:r>
              <a:rPr lang="en-US" noProof="0"/>
              <a:t>Click icon to add chart</a:t>
            </a:r>
            <a:endParaRPr lang="en-GB" noProof="0"/>
          </a:p>
        </p:txBody>
      </p:sp>
      <p:sp>
        <p:nvSpPr>
          <p:cNvPr id="11" name="Plassholder for tekst 10">
            <a:extLst>
              <a:ext uri="{FF2B5EF4-FFF2-40B4-BE49-F238E27FC236}">
                <a16:creationId xmlns:a16="http://schemas.microsoft.com/office/drawing/2014/main" id="{433FDC34-2CF7-13D8-41AD-956F3B6AE295}"/>
              </a:ext>
            </a:extLst>
          </p:cNvPr>
          <p:cNvSpPr>
            <a:spLocks noGrp="1"/>
          </p:cNvSpPr>
          <p:nvPr>
            <p:ph type="body" sz="quarter" idx="14" hasCustomPrompt="1"/>
          </p:nvPr>
        </p:nvSpPr>
        <p:spPr>
          <a:xfrm>
            <a:off x="7834644" y="1059214"/>
            <a:ext cx="3628694" cy="642362"/>
          </a:xfrm>
        </p:spPr>
        <p:txBody>
          <a:bodyPr>
            <a:noAutofit/>
          </a:bodyPr>
          <a:lstStyle>
            <a:lvl1pPr marL="0" indent="0" algn="r">
              <a:buFontTx/>
              <a:buNone/>
              <a:defRPr sz="1200">
                <a:latin typeface="Open Sans Medium" pitchFamily="2" charset="0"/>
                <a:ea typeface="Open Sans Medium" pitchFamily="2" charset="0"/>
                <a:cs typeface="Open Sans Medium" pitchFamily="2"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Aenean ac </a:t>
            </a:r>
            <a:r>
              <a:rPr lang="en-GB" noProof="0" err="1"/>
              <a:t>nulla</a:t>
            </a:r>
            <a:r>
              <a:rPr lang="en-GB" noProof="0"/>
              <a:t> diam.</a:t>
            </a:r>
          </a:p>
        </p:txBody>
      </p:sp>
    </p:spTree>
    <p:extLst>
      <p:ext uri="{BB962C8B-B14F-4D97-AF65-F5344CB8AC3E}">
        <p14:creationId xmlns:p14="http://schemas.microsoft.com/office/powerpoint/2010/main" val="1745832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 slide 3">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A5DAE9-97A4-25BC-93D4-C18B72995760}"/>
              </a:ext>
            </a:extLst>
          </p:cNvPr>
          <p:cNvSpPr>
            <a:spLocks noGrp="1"/>
          </p:cNvSpPr>
          <p:nvPr>
            <p:ph type="title" hasCustomPrompt="1"/>
          </p:nvPr>
        </p:nvSpPr>
        <p:spPr>
          <a:xfrm>
            <a:off x="311525" y="1221585"/>
            <a:ext cx="3287081" cy="1079462"/>
          </a:xfrm>
        </p:spPr>
        <p:txBody>
          <a:bodyPr>
            <a:noAutofit/>
          </a:bodyPr>
          <a:lstStyle>
            <a:lvl1pPr>
              <a:defRPr sz="2800" b="1" i="0">
                <a:latin typeface="Open Sans" pitchFamily="2" charset="0"/>
                <a:ea typeface="Open Sans" pitchFamily="2" charset="0"/>
                <a:cs typeface="Open Sans" pitchFamily="2" charset="0"/>
              </a:defRPr>
            </a:lvl1pPr>
          </a:lstStyle>
          <a:p>
            <a:r>
              <a:rPr lang="nb-NO" dirty="0"/>
              <a:t>This </a:t>
            </a:r>
            <a:r>
              <a:rPr lang="nb-NO" dirty="0" err="1"/>
              <a:t>should</a:t>
            </a:r>
            <a:r>
              <a:rPr lang="nb-NO" dirty="0"/>
              <a:t> be a </a:t>
            </a:r>
            <a:r>
              <a:rPr lang="nb-NO" dirty="0" err="1"/>
              <a:t>headline</a:t>
            </a:r>
            <a:endParaRPr lang="nb-NO" dirty="0"/>
          </a:p>
        </p:txBody>
      </p:sp>
      <p:sp>
        <p:nvSpPr>
          <p:cNvPr id="3" name="Plassholder for dato 2">
            <a:extLst>
              <a:ext uri="{FF2B5EF4-FFF2-40B4-BE49-F238E27FC236}">
                <a16:creationId xmlns:a16="http://schemas.microsoft.com/office/drawing/2014/main" id="{1E074E28-ACFB-180C-5248-89ADDAFCD074}"/>
              </a:ext>
            </a:extLst>
          </p:cNvPr>
          <p:cNvSpPr>
            <a:spLocks noGrp="1"/>
          </p:cNvSpPr>
          <p:nvPr>
            <p:ph type="dt" sz="half" idx="10"/>
          </p:nvPr>
        </p:nvSpPr>
        <p:spPr/>
        <p:txBody>
          <a:bodyPr/>
          <a:lstStyle>
            <a:lvl1pPr>
              <a:defRPr>
                <a:latin typeface="Open Sans Medium" pitchFamily="2" charset="0"/>
                <a:ea typeface="Open Sans Medium" pitchFamily="2" charset="0"/>
                <a:cs typeface="Open Sans Medium" pitchFamily="2" charset="0"/>
              </a:defRPr>
            </a:lvl1pPr>
          </a:lstStyle>
          <a:p>
            <a:fld id="{D272FAD4-E573-9041-8F3A-DA9D07813D87}" type="datetimeFigureOut">
              <a:rPr lang="nb-NO" smtClean="0"/>
              <a:pPr/>
              <a:t>23.01.2023</a:t>
            </a:fld>
            <a:endParaRPr lang="nb-NO"/>
          </a:p>
        </p:txBody>
      </p:sp>
      <p:sp>
        <p:nvSpPr>
          <p:cNvPr id="4" name="Rektangel 3">
            <a:extLst>
              <a:ext uri="{FF2B5EF4-FFF2-40B4-BE49-F238E27FC236}">
                <a16:creationId xmlns:a16="http://schemas.microsoft.com/office/drawing/2014/main" id="{4D0AA83F-79FD-CDFB-7DC5-36F1DB35129D}"/>
              </a:ext>
            </a:extLst>
          </p:cNvPr>
          <p:cNvSpPr/>
          <p:nvPr userDrawn="1"/>
        </p:nvSpPr>
        <p:spPr>
          <a:xfrm>
            <a:off x="3892269" y="0"/>
            <a:ext cx="8299731"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Medium" pitchFamily="2" charset="0"/>
              <a:ea typeface="Open Sans Medium" pitchFamily="2" charset="0"/>
              <a:cs typeface="Open Sans Medium" pitchFamily="2" charset="0"/>
            </a:endParaRPr>
          </a:p>
        </p:txBody>
      </p:sp>
      <p:pic>
        <p:nvPicPr>
          <p:cNvPr id="5" name="Bilde 4">
            <a:extLst>
              <a:ext uri="{FF2B5EF4-FFF2-40B4-BE49-F238E27FC236}">
                <a16:creationId xmlns:a16="http://schemas.microsoft.com/office/drawing/2014/main" id="{A5F68A24-01C9-A405-D32E-1ECAF88B177B}"/>
              </a:ext>
            </a:extLst>
          </p:cNvPr>
          <p:cNvPicPr>
            <a:picLocks noChangeAspect="1"/>
          </p:cNvPicPr>
          <p:nvPr userDrawn="1"/>
        </p:nvPicPr>
        <p:blipFill>
          <a:blip r:embed="rId2"/>
          <a:stretch>
            <a:fillRect/>
          </a:stretch>
        </p:blipFill>
        <p:spPr>
          <a:xfrm>
            <a:off x="11136110" y="6492874"/>
            <a:ext cx="744365" cy="172799"/>
          </a:xfrm>
          <a:prstGeom prst="rect">
            <a:avLst/>
          </a:prstGeom>
        </p:spPr>
      </p:pic>
      <p:sp>
        <p:nvSpPr>
          <p:cNvPr id="7" name="Plassholder for diagram 6">
            <a:extLst>
              <a:ext uri="{FF2B5EF4-FFF2-40B4-BE49-F238E27FC236}">
                <a16:creationId xmlns:a16="http://schemas.microsoft.com/office/drawing/2014/main" id="{FBE8F004-D620-E8D6-BB79-3EEBBA129D16}"/>
              </a:ext>
            </a:extLst>
          </p:cNvPr>
          <p:cNvSpPr>
            <a:spLocks noGrp="1"/>
          </p:cNvSpPr>
          <p:nvPr>
            <p:ph type="chart" sz="quarter" idx="11" hasCustomPrompt="1"/>
          </p:nvPr>
        </p:nvSpPr>
        <p:spPr>
          <a:xfrm>
            <a:off x="7737526" y="737829"/>
            <a:ext cx="3579812" cy="3578225"/>
          </a:xfrm>
        </p:spPr>
        <p:txBody>
          <a:bodyPr anchor="ctr">
            <a:normAutofit/>
          </a:bodyPr>
          <a:lstStyle>
            <a:lvl1pPr marL="0" indent="0" algn="ctr">
              <a:buFontTx/>
              <a:buNone/>
              <a:defRPr sz="1600">
                <a:latin typeface="Open Sans Medium" pitchFamily="2" charset="0"/>
                <a:ea typeface="Open Sans Medium" pitchFamily="2" charset="0"/>
                <a:cs typeface="Open Sans Medium" pitchFamily="2" charset="0"/>
              </a:defRPr>
            </a:lvl1pPr>
          </a:lstStyle>
          <a:p>
            <a:r>
              <a:rPr lang="nb-NO"/>
              <a:t>Diagram</a:t>
            </a:r>
          </a:p>
        </p:txBody>
      </p:sp>
      <p:sp>
        <p:nvSpPr>
          <p:cNvPr id="8" name="Plassholder for tekst 11">
            <a:extLst>
              <a:ext uri="{FF2B5EF4-FFF2-40B4-BE49-F238E27FC236}">
                <a16:creationId xmlns:a16="http://schemas.microsoft.com/office/drawing/2014/main" id="{FF613B32-E41E-D68F-EA4F-583147378FAF}"/>
              </a:ext>
            </a:extLst>
          </p:cNvPr>
          <p:cNvSpPr>
            <a:spLocks noGrp="1"/>
          </p:cNvSpPr>
          <p:nvPr>
            <p:ph type="body" sz="quarter" idx="13" hasCustomPrompt="1"/>
          </p:nvPr>
        </p:nvSpPr>
        <p:spPr>
          <a:xfrm>
            <a:off x="4613142" y="1238865"/>
            <a:ext cx="2403512" cy="604158"/>
          </a:xfrm>
        </p:spPr>
        <p:txBody>
          <a:bodyPr>
            <a:noAutofit/>
          </a:bodyPr>
          <a:lstStyle>
            <a:lvl1pPr marL="0" indent="0">
              <a:buFontTx/>
              <a:buNone/>
              <a:defRPr sz="1600" b="1">
                <a:solidFill>
                  <a:schemeClr val="tx2"/>
                </a:solidFill>
                <a:latin typeface="Open Sans Medium" pitchFamily="2" charset="0"/>
                <a:ea typeface="Open Sans Medium" pitchFamily="2" charset="0"/>
                <a:cs typeface="Open Sans Medium" pitchFamily="2" charset="0"/>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a:t>This should be a short subheading</a:t>
            </a:r>
          </a:p>
        </p:txBody>
      </p:sp>
      <p:sp>
        <p:nvSpPr>
          <p:cNvPr id="9" name="Plassholder for tekst 13">
            <a:extLst>
              <a:ext uri="{FF2B5EF4-FFF2-40B4-BE49-F238E27FC236}">
                <a16:creationId xmlns:a16="http://schemas.microsoft.com/office/drawing/2014/main" id="{061456F7-57DC-9957-6861-15FD830C1E7A}"/>
              </a:ext>
            </a:extLst>
          </p:cNvPr>
          <p:cNvSpPr>
            <a:spLocks noGrp="1"/>
          </p:cNvSpPr>
          <p:nvPr>
            <p:ph type="body" sz="quarter" idx="14" hasCustomPrompt="1"/>
          </p:nvPr>
        </p:nvSpPr>
        <p:spPr>
          <a:xfrm>
            <a:off x="4613142" y="1983093"/>
            <a:ext cx="2403512" cy="848858"/>
          </a:xfrm>
        </p:spPr>
        <p:txBody>
          <a:bodyPr>
            <a:noAutofit/>
          </a:bodyPr>
          <a:lstStyle>
            <a:lvl1pPr marL="0" indent="0">
              <a:buFontTx/>
              <a:buNone/>
              <a:defRPr sz="1200">
                <a:latin typeface="Open Sans Medium" pitchFamily="2" charset="0"/>
                <a:ea typeface="Open Sans Medium" pitchFamily="2" charset="0"/>
                <a:cs typeface="Open Sans Medium" pitchFamily="2" charset="0"/>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Aenean ac </a:t>
            </a:r>
            <a:r>
              <a:rPr lang="en-GB" noProof="0" err="1"/>
              <a:t>nulla</a:t>
            </a:r>
            <a:r>
              <a:rPr lang="en-GB" noProof="0"/>
              <a:t> diam. </a:t>
            </a:r>
          </a:p>
        </p:txBody>
      </p:sp>
      <p:sp>
        <p:nvSpPr>
          <p:cNvPr id="10" name="Plassholder for tekst 11">
            <a:extLst>
              <a:ext uri="{FF2B5EF4-FFF2-40B4-BE49-F238E27FC236}">
                <a16:creationId xmlns:a16="http://schemas.microsoft.com/office/drawing/2014/main" id="{C5BC4EBB-C815-B052-4F0D-A3D63C273AB6}"/>
              </a:ext>
            </a:extLst>
          </p:cNvPr>
          <p:cNvSpPr>
            <a:spLocks noGrp="1"/>
          </p:cNvSpPr>
          <p:nvPr>
            <p:ph type="body" sz="quarter" idx="15" hasCustomPrompt="1"/>
          </p:nvPr>
        </p:nvSpPr>
        <p:spPr>
          <a:xfrm>
            <a:off x="4613142" y="2972021"/>
            <a:ext cx="2403512" cy="604158"/>
          </a:xfrm>
        </p:spPr>
        <p:txBody>
          <a:bodyPr>
            <a:noAutofit/>
          </a:bodyPr>
          <a:lstStyle>
            <a:lvl1pPr marL="0" indent="0">
              <a:buFontTx/>
              <a:buNone/>
              <a:defRPr sz="1600" b="1">
                <a:solidFill>
                  <a:schemeClr val="tx2"/>
                </a:solidFill>
                <a:latin typeface="Open Sans Medium" pitchFamily="2" charset="0"/>
                <a:ea typeface="Open Sans Medium" pitchFamily="2" charset="0"/>
                <a:cs typeface="Open Sans Medium" pitchFamily="2" charset="0"/>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a:t>This should be a short subheading</a:t>
            </a:r>
          </a:p>
        </p:txBody>
      </p:sp>
      <p:sp>
        <p:nvSpPr>
          <p:cNvPr id="11" name="Plassholder for tekst 13">
            <a:extLst>
              <a:ext uri="{FF2B5EF4-FFF2-40B4-BE49-F238E27FC236}">
                <a16:creationId xmlns:a16="http://schemas.microsoft.com/office/drawing/2014/main" id="{2366FFC5-2C7E-B184-3D76-8D5368724431}"/>
              </a:ext>
            </a:extLst>
          </p:cNvPr>
          <p:cNvSpPr>
            <a:spLocks noGrp="1"/>
          </p:cNvSpPr>
          <p:nvPr>
            <p:ph type="body" sz="quarter" idx="16" hasCustomPrompt="1"/>
          </p:nvPr>
        </p:nvSpPr>
        <p:spPr>
          <a:xfrm>
            <a:off x="4613142" y="3716249"/>
            <a:ext cx="2403512" cy="848858"/>
          </a:xfrm>
        </p:spPr>
        <p:txBody>
          <a:bodyPr>
            <a:noAutofit/>
          </a:bodyPr>
          <a:lstStyle>
            <a:lvl1pPr marL="0" indent="0">
              <a:buFontTx/>
              <a:buNone/>
              <a:defRPr sz="1200">
                <a:latin typeface="Open Sans Medium" pitchFamily="2" charset="0"/>
                <a:ea typeface="Open Sans Medium" pitchFamily="2" charset="0"/>
                <a:cs typeface="Open Sans Medium" pitchFamily="2" charset="0"/>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GB" noProof="0"/>
              <a:t>Lorem ipsum dolor sit amet, consectetur adipiscing elit. Aenean ac nulla diam. </a:t>
            </a:r>
          </a:p>
        </p:txBody>
      </p:sp>
    </p:spTree>
    <p:extLst>
      <p:ext uri="{BB962C8B-B14F-4D97-AF65-F5344CB8AC3E}">
        <p14:creationId xmlns:p14="http://schemas.microsoft.com/office/powerpoint/2010/main" val="1833797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381F84E0-D606-79EE-1F49-CAF201116C47}"/>
              </a:ext>
            </a:extLst>
          </p:cNvPr>
          <p:cNvSpPr/>
          <p:nvPr userDrawn="1"/>
        </p:nvSpPr>
        <p:spPr>
          <a:xfrm>
            <a:off x="1" y="-1"/>
            <a:ext cx="6095999" cy="3073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Open Sans Medium" pitchFamily="2" charset="0"/>
              <a:ea typeface="Open Sans Medium" pitchFamily="2" charset="0"/>
              <a:cs typeface="Open Sans Medium" pitchFamily="2" charset="0"/>
            </a:endParaRPr>
          </a:p>
        </p:txBody>
      </p:sp>
      <p:sp>
        <p:nvSpPr>
          <p:cNvPr id="2" name="Tittel 1">
            <a:extLst>
              <a:ext uri="{FF2B5EF4-FFF2-40B4-BE49-F238E27FC236}">
                <a16:creationId xmlns:a16="http://schemas.microsoft.com/office/drawing/2014/main" id="{88B4923E-27E2-A88E-C644-D5947DE1250C}"/>
              </a:ext>
            </a:extLst>
          </p:cNvPr>
          <p:cNvSpPr>
            <a:spLocks noGrp="1"/>
          </p:cNvSpPr>
          <p:nvPr>
            <p:ph type="title" hasCustomPrompt="1"/>
          </p:nvPr>
        </p:nvSpPr>
        <p:spPr>
          <a:xfrm>
            <a:off x="745671" y="873622"/>
            <a:ext cx="4604657" cy="1325563"/>
          </a:xfrm>
        </p:spPr>
        <p:txBody>
          <a:bodyPr>
            <a:normAutofit/>
          </a:bodyPr>
          <a:lstStyle>
            <a:lvl1pPr>
              <a:defRPr sz="2800" b="1" i="0">
                <a:latin typeface="Open Sans" pitchFamily="2" charset="0"/>
                <a:ea typeface="Open Sans" pitchFamily="2" charset="0"/>
                <a:cs typeface="Open Sans" pitchFamily="2" charset="0"/>
              </a:defRPr>
            </a:lvl1pPr>
          </a:lstStyle>
          <a:p>
            <a:r>
              <a:rPr lang="en-GB" noProof="0"/>
              <a:t>This should be a headline</a:t>
            </a:r>
          </a:p>
        </p:txBody>
      </p:sp>
      <p:sp>
        <p:nvSpPr>
          <p:cNvPr id="3" name="Plassholder for dato 2">
            <a:extLst>
              <a:ext uri="{FF2B5EF4-FFF2-40B4-BE49-F238E27FC236}">
                <a16:creationId xmlns:a16="http://schemas.microsoft.com/office/drawing/2014/main" id="{8640D8B9-BE82-1707-7DD4-FE04C35DAFEE}"/>
              </a:ext>
            </a:extLst>
          </p:cNvPr>
          <p:cNvSpPr>
            <a:spLocks noGrp="1"/>
          </p:cNvSpPr>
          <p:nvPr>
            <p:ph type="dt" sz="half" idx="10"/>
          </p:nvPr>
        </p:nvSpPr>
        <p:spPr/>
        <p:txBody>
          <a:bodyPr/>
          <a:lstStyle>
            <a:lvl1pPr>
              <a:defRPr>
                <a:latin typeface="Open Sans Medium" pitchFamily="2" charset="0"/>
                <a:ea typeface="Open Sans Medium" pitchFamily="2" charset="0"/>
                <a:cs typeface="Open Sans Medium" pitchFamily="2" charset="0"/>
              </a:defRPr>
            </a:lvl1pPr>
          </a:lstStyle>
          <a:p>
            <a:fld id="{D272FAD4-E573-9041-8F3A-DA9D07813D87}" type="datetimeFigureOut">
              <a:rPr lang="nb-NO" smtClean="0"/>
              <a:pPr/>
              <a:t>23.01.2023</a:t>
            </a:fld>
            <a:endParaRPr lang="nb-NO"/>
          </a:p>
        </p:txBody>
      </p:sp>
      <p:sp>
        <p:nvSpPr>
          <p:cNvPr id="6" name="Plassholder for bilde 5">
            <a:extLst>
              <a:ext uri="{FF2B5EF4-FFF2-40B4-BE49-F238E27FC236}">
                <a16:creationId xmlns:a16="http://schemas.microsoft.com/office/drawing/2014/main" id="{BDE1067E-4063-021D-416D-0F60067E6D9F}"/>
              </a:ext>
            </a:extLst>
          </p:cNvPr>
          <p:cNvSpPr>
            <a:spLocks noGrp="1"/>
          </p:cNvSpPr>
          <p:nvPr>
            <p:ph type="pic" sz="quarter" idx="11" hasCustomPrompt="1"/>
          </p:nvPr>
        </p:nvSpPr>
        <p:spPr>
          <a:xfrm>
            <a:off x="6096000" y="0"/>
            <a:ext cx="6096000" cy="3073399"/>
          </a:xfrm>
        </p:spPr>
        <p:txBody>
          <a:bodyPr anchor="ctr">
            <a:normAutofit/>
          </a:bodyPr>
          <a:lstStyle>
            <a:lvl1pPr marL="0" indent="0" algn="ctr">
              <a:buFontTx/>
              <a:buNone/>
              <a:defRPr sz="1600">
                <a:latin typeface="Open Sans Medium" pitchFamily="2" charset="0"/>
                <a:ea typeface="Open Sans Medium" pitchFamily="2" charset="0"/>
                <a:cs typeface="Open Sans Medium" pitchFamily="2" charset="0"/>
              </a:defRPr>
            </a:lvl1pPr>
          </a:lstStyle>
          <a:p>
            <a:r>
              <a:rPr lang="en-GB" noProof="0"/>
              <a:t>Image</a:t>
            </a:r>
          </a:p>
        </p:txBody>
      </p:sp>
    </p:spTree>
    <p:extLst>
      <p:ext uri="{BB962C8B-B14F-4D97-AF65-F5344CB8AC3E}">
        <p14:creationId xmlns:p14="http://schemas.microsoft.com/office/powerpoint/2010/main" val="1949262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ingress slide">
    <p:bg>
      <p:bgPr>
        <a:solidFill>
          <a:srgbClr val="F8E8E8"/>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E349EB-A1E1-585A-419C-9FF24A3E0368}"/>
              </a:ext>
            </a:extLst>
          </p:cNvPr>
          <p:cNvSpPr>
            <a:spLocks noGrp="1"/>
          </p:cNvSpPr>
          <p:nvPr>
            <p:ph type="title" hasCustomPrompt="1"/>
          </p:nvPr>
        </p:nvSpPr>
        <p:spPr>
          <a:xfrm>
            <a:off x="5394325" y="2340077"/>
            <a:ext cx="5710252" cy="825910"/>
          </a:xfrm>
        </p:spPr>
        <p:txBody>
          <a:bodyPr>
            <a:normAutofit/>
          </a:bodyPr>
          <a:lstStyle>
            <a:lvl1pPr>
              <a:defRPr sz="2800" b="1" i="0">
                <a:latin typeface="Open Sans" pitchFamily="2" charset="0"/>
                <a:ea typeface="Open Sans" pitchFamily="2" charset="0"/>
                <a:cs typeface="Open Sans" pitchFamily="2" charset="0"/>
              </a:defRPr>
            </a:lvl1pPr>
          </a:lstStyle>
          <a:p>
            <a:r>
              <a:rPr lang="en-GB" noProof="0"/>
              <a:t>This should be a headline</a:t>
            </a:r>
          </a:p>
        </p:txBody>
      </p:sp>
      <p:sp>
        <p:nvSpPr>
          <p:cNvPr id="3" name="Plassholder for dato 2">
            <a:extLst>
              <a:ext uri="{FF2B5EF4-FFF2-40B4-BE49-F238E27FC236}">
                <a16:creationId xmlns:a16="http://schemas.microsoft.com/office/drawing/2014/main" id="{3D27F7F8-4ADB-81BB-1732-68EDBD1E432F}"/>
              </a:ext>
            </a:extLst>
          </p:cNvPr>
          <p:cNvSpPr>
            <a:spLocks noGrp="1"/>
          </p:cNvSpPr>
          <p:nvPr>
            <p:ph type="dt" sz="half" idx="10"/>
          </p:nvPr>
        </p:nvSpPr>
        <p:spPr/>
        <p:txBody>
          <a:bodyPr/>
          <a:lstStyle>
            <a:lvl1pPr>
              <a:defRPr>
                <a:latin typeface="Open Sans Medium" pitchFamily="2" charset="0"/>
                <a:ea typeface="Open Sans Medium" pitchFamily="2" charset="0"/>
                <a:cs typeface="Open Sans Medium" pitchFamily="2" charset="0"/>
              </a:defRPr>
            </a:lvl1pPr>
          </a:lstStyle>
          <a:p>
            <a:fld id="{D272FAD4-E573-9041-8F3A-DA9D07813D87}" type="datetimeFigureOut">
              <a:rPr lang="nb-NO" smtClean="0"/>
              <a:pPr/>
              <a:t>23.01.2023</a:t>
            </a:fld>
            <a:endParaRPr lang="nb-NO"/>
          </a:p>
        </p:txBody>
      </p:sp>
      <p:pic>
        <p:nvPicPr>
          <p:cNvPr id="5" name="Bilde 4">
            <a:extLst>
              <a:ext uri="{FF2B5EF4-FFF2-40B4-BE49-F238E27FC236}">
                <a16:creationId xmlns:a16="http://schemas.microsoft.com/office/drawing/2014/main" id="{B8B48723-822B-E00C-F0C0-E48B663A7E3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7323" y="0"/>
            <a:ext cx="3416651" cy="5506064"/>
          </a:xfrm>
          <a:prstGeom prst="rect">
            <a:avLst/>
          </a:prstGeom>
        </p:spPr>
      </p:pic>
      <p:sp>
        <p:nvSpPr>
          <p:cNvPr id="7" name="Plassholder for tekst 6">
            <a:extLst>
              <a:ext uri="{FF2B5EF4-FFF2-40B4-BE49-F238E27FC236}">
                <a16:creationId xmlns:a16="http://schemas.microsoft.com/office/drawing/2014/main" id="{9018AFBF-524D-317C-100D-2D904D0DC7A5}"/>
              </a:ext>
            </a:extLst>
          </p:cNvPr>
          <p:cNvSpPr>
            <a:spLocks noGrp="1"/>
          </p:cNvSpPr>
          <p:nvPr>
            <p:ph type="body" sz="quarter" idx="11" hasCustomPrompt="1"/>
          </p:nvPr>
        </p:nvSpPr>
        <p:spPr>
          <a:xfrm>
            <a:off x="5394325" y="3303588"/>
            <a:ext cx="5710352" cy="1789112"/>
          </a:xfrm>
        </p:spPr>
        <p:txBody>
          <a:bodyPr>
            <a:normAutofit/>
          </a:bodyPr>
          <a:lstStyle>
            <a:lvl1pPr marL="0" indent="0">
              <a:buFontTx/>
              <a:buNone/>
              <a:defRPr sz="1800" b="1">
                <a:latin typeface="Open Sans Medium" pitchFamily="2" charset="0"/>
                <a:ea typeface="Open Sans Medium" pitchFamily="2" charset="0"/>
                <a:cs typeface="Open Sans Medium" pitchFamily="2" charset="0"/>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a:t>Lorem ipsum dolor sit amet, consectetur adipiscing elit. Aenean ac nulla diam. In varius odio quis metus porttitor molestie. Donec pellentesque turpis vitae quam bibendum mattis. Interdum et malesuada fames ac ante ipsum primis in faucibus. Donec nec lectus malesuada, sodales diam id, tempus nunc. </a:t>
            </a:r>
          </a:p>
        </p:txBody>
      </p:sp>
    </p:spTree>
    <p:extLst>
      <p:ext uri="{BB962C8B-B14F-4D97-AF65-F5344CB8AC3E}">
        <p14:creationId xmlns:p14="http://schemas.microsoft.com/office/powerpoint/2010/main" val="3313816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3">
    <p:bg>
      <p:bgPr>
        <a:solidFill>
          <a:srgbClr val="F8E8E8"/>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08735D-3923-0F63-E910-2F2E3C7EB196}"/>
              </a:ext>
            </a:extLst>
          </p:cNvPr>
          <p:cNvSpPr>
            <a:spLocks noGrp="1"/>
          </p:cNvSpPr>
          <p:nvPr>
            <p:ph type="title" hasCustomPrompt="1"/>
          </p:nvPr>
        </p:nvSpPr>
        <p:spPr>
          <a:xfrm>
            <a:off x="838200" y="1325563"/>
            <a:ext cx="10515600" cy="811012"/>
          </a:xfrm>
        </p:spPr>
        <p:txBody>
          <a:bodyPr>
            <a:normAutofit/>
          </a:bodyPr>
          <a:lstStyle>
            <a:lvl1pPr>
              <a:defRPr sz="2800" b="1" i="0">
                <a:latin typeface="Open Sans" pitchFamily="2" charset="0"/>
                <a:ea typeface="Open Sans" pitchFamily="2" charset="0"/>
                <a:cs typeface="Open Sans" pitchFamily="2" charset="0"/>
              </a:defRPr>
            </a:lvl1pPr>
          </a:lstStyle>
          <a:p>
            <a:r>
              <a:rPr lang="en-GB" noProof="0"/>
              <a:t>This should be a headline</a:t>
            </a:r>
          </a:p>
        </p:txBody>
      </p:sp>
      <p:sp>
        <p:nvSpPr>
          <p:cNvPr id="3" name="Plassholder for dato 2">
            <a:extLst>
              <a:ext uri="{FF2B5EF4-FFF2-40B4-BE49-F238E27FC236}">
                <a16:creationId xmlns:a16="http://schemas.microsoft.com/office/drawing/2014/main" id="{61D65CC5-7FC5-191C-CD11-2AFAC94972A2}"/>
              </a:ext>
            </a:extLst>
          </p:cNvPr>
          <p:cNvSpPr>
            <a:spLocks noGrp="1"/>
          </p:cNvSpPr>
          <p:nvPr>
            <p:ph type="dt" sz="half" idx="10"/>
          </p:nvPr>
        </p:nvSpPr>
        <p:spPr/>
        <p:txBody>
          <a:bodyPr/>
          <a:lstStyle>
            <a:lvl1pPr>
              <a:defRPr>
                <a:latin typeface="Open Sans Medium" pitchFamily="2" charset="0"/>
                <a:ea typeface="Open Sans Medium" pitchFamily="2" charset="0"/>
                <a:cs typeface="Open Sans Medium" pitchFamily="2" charset="0"/>
              </a:defRPr>
            </a:lvl1pPr>
          </a:lstStyle>
          <a:p>
            <a:fld id="{D272FAD4-E573-9041-8F3A-DA9D07813D87}" type="datetimeFigureOut">
              <a:rPr lang="nb-NO" smtClean="0"/>
              <a:pPr/>
              <a:t>23.01.2023</a:t>
            </a:fld>
            <a:endParaRPr lang="nb-NO"/>
          </a:p>
        </p:txBody>
      </p:sp>
      <p:sp>
        <p:nvSpPr>
          <p:cNvPr id="5" name="Plassholder for tekst 4">
            <a:extLst>
              <a:ext uri="{FF2B5EF4-FFF2-40B4-BE49-F238E27FC236}">
                <a16:creationId xmlns:a16="http://schemas.microsoft.com/office/drawing/2014/main" id="{B32C6BB9-C1A9-9726-C2C1-0BABEB051034}"/>
              </a:ext>
            </a:extLst>
          </p:cNvPr>
          <p:cNvSpPr>
            <a:spLocks noGrp="1"/>
          </p:cNvSpPr>
          <p:nvPr>
            <p:ph type="body" sz="quarter" idx="11" hasCustomPrompt="1"/>
          </p:nvPr>
        </p:nvSpPr>
        <p:spPr>
          <a:xfrm>
            <a:off x="838200" y="2499266"/>
            <a:ext cx="3270813" cy="3217863"/>
          </a:xfrm>
        </p:spPr>
        <p:txBody>
          <a:bodyPr>
            <a:noAutofit/>
          </a:bodyPr>
          <a:lstStyle>
            <a:lvl1pPr marL="0" indent="0">
              <a:buFontTx/>
              <a:buNone/>
              <a:defRPr sz="1800">
                <a:latin typeface="Open Sans Medium" pitchFamily="2" charset="0"/>
                <a:ea typeface="Open Sans Medium" pitchFamily="2" charset="0"/>
                <a:cs typeface="Open Sans Medium"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noProof="0"/>
              <a:t>Lorem ipsum dolor sit amet, consectetur adipiscing elit. Aenean ac nulla diam. In varius odio quis metus porttitor molestie. Donec pellentesque turpis vitae quam bibendum mattis. Interdum et malesuada fames ac ante ipsum primis in faucibus. Donec nec</a:t>
            </a:r>
          </a:p>
        </p:txBody>
      </p:sp>
      <p:sp>
        <p:nvSpPr>
          <p:cNvPr id="9" name="Plassholder for tekst 8">
            <a:extLst>
              <a:ext uri="{FF2B5EF4-FFF2-40B4-BE49-F238E27FC236}">
                <a16:creationId xmlns:a16="http://schemas.microsoft.com/office/drawing/2014/main" id="{663150D4-410C-6D01-088D-2D76BE097EE0}"/>
              </a:ext>
            </a:extLst>
          </p:cNvPr>
          <p:cNvSpPr>
            <a:spLocks noGrp="1"/>
          </p:cNvSpPr>
          <p:nvPr>
            <p:ph type="body" sz="quarter" idx="12" hasCustomPrompt="1"/>
          </p:nvPr>
        </p:nvSpPr>
        <p:spPr>
          <a:xfrm>
            <a:off x="4429919" y="2487309"/>
            <a:ext cx="3270813" cy="3217863"/>
          </a:xfrm>
        </p:spPr>
        <p:txBody>
          <a:bodyPr>
            <a:noAutofit/>
          </a:bodyPr>
          <a:lstStyle>
            <a:lvl1pPr marL="0" indent="0">
              <a:buFontTx/>
              <a:buNone/>
              <a:defRPr sz="1800">
                <a:latin typeface="Open Sans Medium" pitchFamily="2" charset="0"/>
                <a:ea typeface="Open Sans Medium" pitchFamily="2" charset="0"/>
                <a:cs typeface="Open Sans Medium"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Aenean ac </a:t>
            </a:r>
            <a:r>
              <a:rPr lang="en-GB" noProof="0" err="1"/>
              <a:t>nulla</a:t>
            </a:r>
            <a:r>
              <a:rPr lang="en-GB" noProof="0"/>
              <a:t> diam. In </a:t>
            </a:r>
            <a:r>
              <a:rPr lang="en-GB" noProof="0" err="1"/>
              <a:t>varius</a:t>
            </a:r>
            <a:r>
              <a:rPr lang="en-GB" noProof="0"/>
              <a:t> </a:t>
            </a:r>
            <a:r>
              <a:rPr lang="en-GB" noProof="0" err="1"/>
              <a:t>odio</a:t>
            </a:r>
            <a:r>
              <a:rPr lang="en-GB" noProof="0"/>
              <a:t> </a:t>
            </a:r>
            <a:r>
              <a:rPr lang="en-GB" noProof="0" err="1"/>
              <a:t>quis</a:t>
            </a:r>
            <a:r>
              <a:rPr lang="en-GB" noProof="0"/>
              <a:t> </a:t>
            </a:r>
            <a:r>
              <a:rPr lang="en-GB" noProof="0" err="1"/>
              <a:t>metus</a:t>
            </a:r>
            <a:r>
              <a:rPr lang="en-GB" noProof="0"/>
              <a:t> </a:t>
            </a:r>
            <a:r>
              <a:rPr lang="en-GB" noProof="0" err="1"/>
              <a:t>porttitor</a:t>
            </a:r>
            <a:r>
              <a:rPr lang="en-GB" noProof="0"/>
              <a:t> </a:t>
            </a:r>
            <a:r>
              <a:rPr lang="en-GB" noProof="0" err="1"/>
              <a:t>molestie</a:t>
            </a:r>
            <a:r>
              <a:rPr lang="en-GB" noProof="0"/>
              <a:t>. Donec </a:t>
            </a:r>
            <a:r>
              <a:rPr lang="en-GB" noProof="0" err="1"/>
              <a:t>pellentesque</a:t>
            </a:r>
            <a:r>
              <a:rPr lang="en-GB" noProof="0"/>
              <a:t> </a:t>
            </a:r>
            <a:r>
              <a:rPr lang="en-GB" noProof="0" err="1"/>
              <a:t>turpis</a:t>
            </a:r>
            <a:r>
              <a:rPr lang="en-GB" noProof="0"/>
              <a:t> vitae </a:t>
            </a:r>
            <a:r>
              <a:rPr lang="en-GB" noProof="0" err="1"/>
              <a:t>quam</a:t>
            </a:r>
            <a:r>
              <a:rPr lang="en-GB" noProof="0"/>
              <a:t> </a:t>
            </a:r>
            <a:r>
              <a:rPr lang="en-GB" noProof="0" err="1"/>
              <a:t>bibendum</a:t>
            </a:r>
            <a:r>
              <a:rPr lang="en-GB" noProof="0"/>
              <a:t> </a:t>
            </a:r>
            <a:r>
              <a:rPr lang="en-GB" noProof="0" err="1"/>
              <a:t>mattis</a:t>
            </a:r>
            <a:r>
              <a:rPr lang="en-GB" noProof="0"/>
              <a:t>. </a:t>
            </a:r>
            <a:r>
              <a:rPr lang="en-GB" noProof="0" err="1"/>
              <a:t>Interdum</a:t>
            </a:r>
            <a:r>
              <a:rPr lang="en-GB" noProof="0"/>
              <a:t> et </a:t>
            </a:r>
            <a:r>
              <a:rPr lang="en-GB" noProof="0" err="1"/>
              <a:t>malesuada</a:t>
            </a:r>
            <a:r>
              <a:rPr lang="en-GB" noProof="0"/>
              <a:t> fames ac ante ipsum </a:t>
            </a:r>
            <a:r>
              <a:rPr lang="en-GB" noProof="0" err="1"/>
              <a:t>primis</a:t>
            </a:r>
            <a:r>
              <a:rPr lang="en-GB" noProof="0"/>
              <a:t> in </a:t>
            </a:r>
            <a:r>
              <a:rPr lang="en-GB" noProof="0" err="1"/>
              <a:t>faucibus</a:t>
            </a:r>
            <a:r>
              <a:rPr lang="en-GB" noProof="0"/>
              <a:t>. Donec </a:t>
            </a:r>
            <a:r>
              <a:rPr lang="en-GB" noProof="0" err="1"/>
              <a:t>nec</a:t>
            </a:r>
            <a:endParaRPr lang="en-GB" noProof="0"/>
          </a:p>
        </p:txBody>
      </p:sp>
      <p:sp>
        <p:nvSpPr>
          <p:cNvPr id="11" name="Plassholder for tekst 10">
            <a:extLst>
              <a:ext uri="{FF2B5EF4-FFF2-40B4-BE49-F238E27FC236}">
                <a16:creationId xmlns:a16="http://schemas.microsoft.com/office/drawing/2014/main" id="{9E1F95EF-2A26-16A5-C7C6-9A978E21BB11}"/>
              </a:ext>
            </a:extLst>
          </p:cNvPr>
          <p:cNvSpPr>
            <a:spLocks noGrp="1"/>
          </p:cNvSpPr>
          <p:nvPr>
            <p:ph type="body" sz="quarter" idx="13" hasCustomPrompt="1"/>
          </p:nvPr>
        </p:nvSpPr>
        <p:spPr>
          <a:xfrm>
            <a:off x="8021638" y="2487310"/>
            <a:ext cx="3332162" cy="3207053"/>
          </a:xfrm>
        </p:spPr>
        <p:txBody>
          <a:bodyPr>
            <a:normAutofit/>
          </a:bodyPr>
          <a:lstStyle>
            <a:lvl1pPr marL="0" indent="0">
              <a:buFontTx/>
              <a:buNone/>
              <a:defRPr sz="1800">
                <a:latin typeface="Open Sans Medium" pitchFamily="2" charset="0"/>
                <a:ea typeface="Open Sans Medium" pitchFamily="2" charset="0"/>
                <a:cs typeface="Open Sans Medium" pitchFamily="2" charset="0"/>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a:t>Lorem ipsum dolor sit amet, consectetur adipiscing elit. Aenean ac nulla diam. In varius odio quis metus porttitor molestie. Donec pellentesque turpis vitae quam bibendum mattis. Interdum et malesuada fames ac ante ipsum primis in faucibus. Donec nec</a:t>
            </a:r>
          </a:p>
        </p:txBody>
      </p:sp>
    </p:spTree>
    <p:extLst>
      <p:ext uri="{BB962C8B-B14F-4D97-AF65-F5344CB8AC3E}">
        <p14:creationId xmlns:p14="http://schemas.microsoft.com/office/powerpoint/2010/main" val="1752544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image slide 1">
    <p:bg>
      <p:bgPr>
        <a:solidFill>
          <a:srgbClr val="EFE8F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232E25-19F8-B3E4-BAE8-C77585C1A1D5}"/>
              </a:ext>
            </a:extLst>
          </p:cNvPr>
          <p:cNvSpPr>
            <a:spLocks noGrp="1"/>
          </p:cNvSpPr>
          <p:nvPr>
            <p:ph type="title" hasCustomPrompt="1"/>
          </p:nvPr>
        </p:nvSpPr>
        <p:spPr>
          <a:xfrm>
            <a:off x="720213" y="1692480"/>
            <a:ext cx="5021263" cy="932733"/>
          </a:xfrm>
        </p:spPr>
        <p:txBody>
          <a:bodyPr>
            <a:normAutofit/>
          </a:bodyPr>
          <a:lstStyle>
            <a:lvl1pPr>
              <a:defRPr sz="2800" b="1" i="0">
                <a:latin typeface="Open Sans" pitchFamily="2" charset="0"/>
                <a:ea typeface="Open Sans" pitchFamily="2" charset="0"/>
                <a:cs typeface="Open Sans" pitchFamily="2" charset="0"/>
              </a:defRPr>
            </a:lvl1pPr>
          </a:lstStyle>
          <a:p>
            <a:r>
              <a:rPr lang="en-GB" noProof="0"/>
              <a:t>This should be a headline</a:t>
            </a:r>
          </a:p>
        </p:txBody>
      </p:sp>
      <p:sp>
        <p:nvSpPr>
          <p:cNvPr id="3" name="Plassholder for dato 2">
            <a:extLst>
              <a:ext uri="{FF2B5EF4-FFF2-40B4-BE49-F238E27FC236}">
                <a16:creationId xmlns:a16="http://schemas.microsoft.com/office/drawing/2014/main" id="{4C92AAEE-218C-3AC2-60A7-80E268B8400A}"/>
              </a:ext>
            </a:extLst>
          </p:cNvPr>
          <p:cNvSpPr>
            <a:spLocks noGrp="1"/>
          </p:cNvSpPr>
          <p:nvPr>
            <p:ph type="dt" sz="half" idx="10"/>
          </p:nvPr>
        </p:nvSpPr>
        <p:spPr/>
        <p:txBody>
          <a:bodyPr/>
          <a:lstStyle>
            <a:lvl1pPr>
              <a:defRPr>
                <a:latin typeface="Open Sans Medium" pitchFamily="2" charset="0"/>
                <a:ea typeface="Open Sans Medium" pitchFamily="2" charset="0"/>
                <a:cs typeface="Open Sans Medium" pitchFamily="2" charset="0"/>
              </a:defRPr>
            </a:lvl1pPr>
          </a:lstStyle>
          <a:p>
            <a:fld id="{D272FAD4-E573-9041-8F3A-DA9D07813D87}" type="datetimeFigureOut">
              <a:rPr lang="nb-NO" smtClean="0"/>
              <a:pPr/>
              <a:t>23.01.2023</a:t>
            </a:fld>
            <a:endParaRPr lang="nb-NO"/>
          </a:p>
        </p:txBody>
      </p:sp>
      <p:sp>
        <p:nvSpPr>
          <p:cNvPr id="5" name="Plassholder for bilde 4">
            <a:extLst>
              <a:ext uri="{FF2B5EF4-FFF2-40B4-BE49-F238E27FC236}">
                <a16:creationId xmlns:a16="http://schemas.microsoft.com/office/drawing/2014/main" id="{C308C11C-FDDE-0154-B535-14FDFBB28F58}"/>
              </a:ext>
            </a:extLst>
          </p:cNvPr>
          <p:cNvSpPr>
            <a:spLocks noGrp="1"/>
          </p:cNvSpPr>
          <p:nvPr>
            <p:ph type="pic" sz="quarter" idx="11" hasCustomPrompt="1"/>
          </p:nvPr>
        </p:nvSpPr>
        <p:spPr>
          <a:xfrm>
            <a:off x="6400800" y="0"/>
            <a:ext cx="5791200" cy="6858000"/>
          </a:xfrm>
        </p:spPr>
        <p:txBody>
          <a:bodyPr anchor="ctr">
            <a:normAutofit/>
          </a:bodyPr>
          <a:lstStyle>
            <a:lvl1pPr marL="0" indent="0" algn="ctr">
              <a:buFontTx/>
              <a:buNone/>
              <a:defRPr sz="1600"/>
            </a:lvl1pPr>
          </a:lstStyle>
          <a:p>
            <a:r>
              <a:rPr lang="en-GB" noProof="0"/>
              <a:t>Image</a:t>
            </a:r>
          </a:p>
        </p:txBody>
      </p:sp>
      <p:sp>
        <p:nvSpPr>
          <p:cNvPr id="7" name="Plassholder for tekst 6">
            <a:extLst>
              <a:ext uri="{FF2B5EF4-FFF2-40B4-BE49-F238E27FC236}">
                <a16:creationId xmlns:a16="http://schemas.microsoft.com/office/drawing/2014/main" id="{739F58E1-65AD-8C7E-3DB9-3BF35ADE566D}"/>
              </a:ext>
            </a:extLst>
          </p:cNvPr>
          <p:cNvSpPr>
            <a:spLocks noGrp="1"/>
          </p:cNvSpPr>
          <p:nvPr>
            <p:ph type="body" sz="quarter" idx="12" hasCustomPrompt="1"/>
          </p:nvPr>
        </p:nvSpPr>
        <p:spPr>
          <a:xfrm>
            <a:off x="720725" y="2773363"/>
            <a:ext cx="5021263" cy="1788805"/>
          </a:xfrm>
        </p:spPr>
        <p:txBody>
          <a:bodyPr>
            <a:normAutofit/>
          </a:bodyPr>
          <a:lstStyle>
            <a:lvl1pPr marL="0" indent="0">
              <a:buFontTx/>
              <a:buNone/>
              <a:defRPr sz="1800">
                <a:latin typeface="Open Sans Medium" pitchFamily="2" charset="0"/>
                <a:ea typeface="Open Sans Medium" pitchFamily="2" charset="0"/>
                <a:cs typeface="Open Sans Medium" pitchFamily="2" charset="0"/>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Aenean ac </a:t>
            </a:r>
            <a:r>
              <a:rPr lang="en-GB" noProof="0" err="1"/>
              <a:t>nulla</a:t>
            </a:r>
            <a:r>
              <a:rPr lang="en-GB" noProof="0"/>
              <a:t> diam. In </a:t>
            </a:r>
            <a:r>
              <a:rPr lang="en-GB" noProof="0" err="1"/>
              <a:t>varius</a:t>
            </a:r>
            <a:r>
              <a:rPr lang="en-GB" noProof="0"/>
              <a:t> </a:t>
            </a:r>
            <a:r>
              <a:rPr lang="en-GB" noProof="0" err="1"/>
              <a:t>odio</a:t>
            </a:r>
            <a:r>
              <a:rPr lang="en-GB" noProof="0"/>
              <a:t> </a:t>
            </a:r>
            <a:r>
              <a:rPr lang="en-GB" noProof="0" err="1"/>
              <a:t>quis</a:t>
            </a:r>
            <a:r>
              <a:rPr lang="en-GB" noProof="0"/>
              <a:t> </a:t>
            </a:r>
            <a:r>
              <a:rPr lang="en-GB" noProof="0" err="1"/>
              <a:t>metus</a:t>
            </a:r>
            <a:r>
              <a:rPr lang="en-GB" noProof="0"/>
              <a:t> </a:t>
            </a:r>
            <a:r>
              <a:rPr lang="en-GB" noProof="0" err="1"/>
              <a:t>porttitor</a:t>
            </a:r>
            <a:r>
              <a:rPr lang="en-GB" noProof="0"/>
              <a:t> </a:t>
            </a:r>
            <a:r>
              <a:rPr lang="en-GB" noProof="0" err="1"/>
              <a:t>molestie</a:t>
            </a:r>
            <a:r>
              <a:rPr lang="en-GB" noProof="0"/>
              <a:t>. Donec </a:t>
            </a:r>
            <a:r>
              <a:rPr lang="en-GB" noProof="0" err="1"/>
              <a:t>pellentesque</a:t>
            </a:r>
            <a:r>
              <a:rPr lang="en-GB" noProof="0"/>
              <a:t> </a:t>
            </a:r>
            <a:r>
              <a:rPr lang="en-GB" noProof="0" err="1"/>
              <a:t>turpis</a:t>
            </a:r>
            <a:r>
              <a:rPr lang="en-GB" noProof="0"/>
              <a:t> vitae </a:t>
            </a:r>
            <a:r>
              <a:rPr lang="en-GB" noProof="0" err="1"/>
              <a:t>quam</a:t>
            </a:r>
            <a:r>
              <a:rPr lang="en-GB" noProof="0"/>
              <a:t> </a:t>
            </a:r>
            <a:r>
              <a:rPr lang="en-GB" noProof="0" err="1"/>
              <a:t>bibendum</a:t>
            </a:r>
            <a:r>
              <a:rPr lang="en-GB" noProof="0"/>
              <a:t> </a:t>
            </a:r>
            <a:r>
              <a:rPr lang="en-GB" noProof="0" err="1"/>
              <a:t>mattis</a:t>
            </a:r>
            <a:r>
              <a:rPr lang="en-GB" noProof="0"/>
              <a:t>. </a:t>
            </a:r>
            <a:r>
              <a:rPr lang="en-GB" noProof="0" err="1"/>
              <a:t>Interdum</a:t>
            </a:r>
            <a:r>
              <a:rPr lang="en-GB" noProof="0"/>
              <a:t> et </a:t>
            </a:r>
            <a:r>
              <a:rPr lang="en-GB" noProof="0" err="1"/>
              <a:t>malesuada</a:t>
            </a:r>
            <a:r>
              <a:rPr lang="en-GB" noProof="0"/>
              <a:t> fames ac ante ipsum </a:t>
            </a:r>
            <a:r>
              <a:rPr lang="en-GB" noProof="0" err="1"/>
              <a:t>primis</a:t>
            </a:r>
            <a:r>
              <a:rPr lang="en-GB" noProof="0"/>
              <a:t> in </a:t>
            </a:r>
            <a:r>
              <a:rPr lang="en-GB" noProof="0" err="1"/>
              <a:t>faucibus</a:t>
            </a:r>
            <a:r>
              <a:rPr lang="en-GB" noProof="0"/>
              <a:t>.</a:t>
            </a:r>
          </a:p>
        </p:txBody>
      </p:sp>
    </p:spTree>
    <p:extLst>
      <p:ext uri="{BB962C8B-B14F-4D97-AF65-F5344CB8AC3E}">
        <p14:creationId xmlns:p14="http://schemas.microsoft.com/office/powerpoint/2010/main" val="56275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image slide 2">
    <p:bg>
      <p:bgPr>
        <a:solidFill>
          <a:srgbClr val="D9EFFA"/>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232E25-19F8-B3E4-BAE8-C77585C1A1D5}"/>
              </a:ext>
            </a:extLst>
          </p:cNvPr>
          <p:cNvSpPr>
            <a:spLocks noGrp="1"/>
          </p:cNvSpPr>
          <p:nvPr>
            <p:ph type="title" hasCustomPrompt="1"/>
          </p:nvPr>
        </p:nvSpPr>
        <p:spPr>
          <a:xfrm>
            <a:off x="720213" y="1692480"/>
            <a:ext cx="5021263" cy="932733"/>
          </a:xfrm>
        </p:spPr>
        <p:txBody>
          <a:bodyPr>
            <a:normAutofit/>
          </a:bodyPr>
          <a:lstStyle>
            <a:lvl1pPr>
              <a:defRPr sz="2800"/>
            </a:lvl1pPr>
          </a:lstStyle>
          <a:p>
            <a:r>
              <a:rPr lang="en-GB" noProof="0"/>
              <a:t>This should be a headline</a:t>
            </a:r>
          </a:p>
        </p:txBody>
      </p:sp>
      <p:sp>
        <p:nvSpPr>
          <p:cNvPr id="3" name="Plassholder for dato 2">
            <a:extLst>
              <a:ext uri="{FF2B5EF4-FFF2-40B4-BE49-F238E27FC236}">
                <a16:creationId xmlns:a16="http://schemas.microsoft.com/office/drawing/2014/main" id="{4C92AAEE-218C-3AC2-60A7-80E268B8400A}"/>
              </a:ext>
            </a:extLst>
          </p:cNvPr>
          <p:cNvSpPr>
            <a:spLocks noGrp="1"/>
          </p:cNvSpPr>
          <p:nvPr>
            <p:ph type="dt" sz="half" idx="10"/>
          </p:nvPr>
        </p:nvSpPr>
        <p:spPr/>
        <p:txBody>
          <a:bodyPr/>
          <a:lstStyle/>
          <a:p>
            <a:fld id="{D272FAD4-E573-9041-8F3A-DA9D07813D87}" type="datetimeFigureOut">
              <a:rPr lang="nb-NO" smtClean="0"/>
              <a:pPr/>
              <a:t>23.01.2023</a:t>
            </a:fld>
            <a:endParaRPr lang="nb-NO"/>
          </a:p>
        </p:txBody>
      </p:sp>
      <p:sp>
        <p:nvSpPr>
          <p:cNvPr id="5" name="Plassholder for bilde 4">
            <a:extLst>
              <a:ext uri="{FF2B5EF4-FFF2-40B4-BE49-F238E27FC236}">
                <a16:creationId xmlns:a16="http://schemas.microsoft.com/office/drawing/2014/main" id="{C308C11C-FDDE-0154-B535-14FDFBB28F58}"/>
              </a:ext>
            </a:extLst>
          </p:cNvPr>
          <p:cNvSpPr>
            <a:spLocks noGrp="1"/>
          </p:cNvSpPr>
          <p:nvPr>
            <p:ph type="pic" sz="quarter" idx="11" hasCustomPrompt="1"/>
          </p:nvPr>
        </p:nvSpPr>
        <p:spPr>
          <a:xfrm>
            <a:off x="6400800" y="0"/>
            <a:ext cx="5791200" cy="6858000"/>
          </a:xfrm>
        </p:spPr>
        <p:txBody>
          <a:bodyPr anchor="ctr">
            <a:normAutofit/>
          </a:bodyPr>
          <a:lstStyle>
            <a:lvl1pPr marL="0" indent="0" algn="ctr">
              <a:buFontTx/>
              <a:buNone/>
              <a:defRPr sz="1600"/>
            </a:lvl1pPr>
          </a:lstStyle>
          <a:p>
            <a:r>
              <a:rPr lang="en-GB" noProof="0"/>
              <a:t>Image</a:t>
            </a:r>
          </a:p>
        </p:txBody>
      </p:sp>
      <p:sp>
        <p:nvSpPr>
          <p:cNvPr id="7" name="Plassholder for tekst 6">
            <a:extLst>
              <a:ext uri="{FF2B5EF4-FFF2-40B4-BE49-F238E27FC236}">
                <a16:creationId xmlns:a16="http://schemas.microsoft.com/office/drawing/2014/main" id="{739F58E1-65AD-8C7E-3DB9-3BF35ADE566D}"/>
              </a:ext>
            </a:extLst>
          </p:cNvPr>
          <p:cNvSpPr>
            <a:spLocks noGrp="1"/>
          </p:cNvSpPr>
          <p:nvPr>
            <p:ph type="body" sz="quarter" idx="12" hasCustomPrompt="1"/>
          </p:nvPr>
        </p:nvSpPr>
        <p:spPr>
          <a:xfrm>
            <a:off x="720725" y="2773363"/>
            <a:ext cx="5021263" cy="1985962"/>
          </a:xfrm>
        </p:spPr>
        <p:txBody>
          <a:bodyPr>
            <a:norm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Aenean ac </a:t>
            </a:r>
            <a:r>
              <a:rPr lang="en-GB" noProof="0" dirty="0" err="1"/>
              <a:t>nulla</a:t>
            </a:r>
            <a:r>
              <a:rPr lang="en-GB" noProof="0" dirty="0"/>
              <a:t> diam. In </a:t>
            </a:r>
            <a:r>
              <a:rPr lang="en-GB" noProof="0" dirty="0" err="1"/>
              <a:t>varius</a:t>
            </a:r>
            <a:r>
              <a:rPr lang="en-GB" noProof="0" dirty="0"/>
              <a:t> </a:t>
            </a:r>
            <a:r>
              <a:rPr lang="en-GB" noProof="0" dirty="0" err="1"/>
              <a:t>odio</a:t>
            </a:r>
            <a:r>
              <a:rPr lang="en-GB" noProof="0" dirty="0"/>
              <a:t> </a:t>
            </a:r>
            <a:r>
              <a:rPr lang="en-GB" noProof="0" dirty="0" err="1"/>
              <a:t>quis</a:t>
            </a:r>
            <a:r>
              <a:rPr lang="en-GB" noProof="0" dirty="0"/>
              <a:t> </a:t>
            </a:r>
            <a:r>
              <a:rPr lang="en-GB" noProof="0" dirty="0" err="1"/>
              <a:t>metus</a:t>
            </a:r>
            <a:r>
              <a:rPr lang="en-GB" noProof="0" dirty="0"/>
              <a:t> </a:t>
            </a:r>
            <a:r>
              <a:rPr lang="en-GB" noProof="0" dirty="0" err="1"/>
              <a:t>porttitor</a:t>
            </a:r>
            <a:r>
              <a:rPr lang="en-GB" noProof="0" dirty="0"/>
              <a:t> </a:t>
            </a:r>
            <a:r>
              <a:rPr lang="en-GB" noProof="0" dirty="0" err="1"/>
              <a:t>molestie</a:t>
            </a:r>
            <a:r>
              <a:rPr lang="en-GB" noProof="0" dirty="0"/>
              <a:t>. Donec </a:t>
            </a:r>
            <a:r>
              <a:rPr lang="en-GB" noProof="0" dirty="0" err="1"/>
              <a:t>pellentesque</a:t>
            </a:r>
            <a:r>
              <a:rPr lang="en-GB" noProof="0" dirty="0"/>
              <a:t> </a:t>
            </a:r>
            <a:r>
              <a:rPr lang="en-GB" noProof="0" dirty="0" err="1"/>
              <a:t>turpis</a:t>
            </a:r>
            <a:r>
              <a:rPr lang="en-GB" noProof="0" dirty="0"/>
              <a:t> vitae </a:t>
            </a:r>
            <a:r>
              <a:rPr lang="en-GB" noProof="0" dirty="0" err="1"/>
              <a:t>quam</a:t>
            </a:r>
            <a:r>
              <a:rPr lang="en-GB" noProof="0" dirty="0"/>
              <a:t> </a:t>
            </a:r>
            <a:r>
              <a:rPr lang="en-GB" noProof="0" dirty="0" err="1"/>
              <a:t>bibendum</a:t>
            </a:r>
            <a:r>
              <a:rPr lang="en-GB" noProof="0" dirty="0"/>
              <a:t> </a:t>
            </a:r>
            <a:r>
              <a:rPr lang="en-GB" noProof="0" dirty="0" err="1"/>
              <a:t>mattis</a:t>
            </a:r>
            <a:r>
              <a:rPr lang="en-GB" noProof="0" dirty="0"/>
              <a:t>. </a:t>
            </a:r>
            <a:r>
              <a:rPr lang="en-GB" noProof="0" dirty="0" err="1"/>
              <a:t>Interdum</a:t>
            </a:r>
            <a:r>
              <a:rPr lang="en-GB" noProof="0" dirty="0"/>
              <a:t> et </a:t>
            </a:r>
            <a:r>
              <a:rPr lang="en-GB" noProof="0" dirty="0" err="1"/>
              <a:t>malesuada</a:t>
            </a:r>
            <a:r>
              <a:rPr lang="en-GB" noProof="0" dirty="0"/>
              <a:t> fames ac ante ipsum </a:t>
            </a:r>
            <a:r>
              <a:rPr lang="en-GB" noProof="0" dirty="0" err="1"/>
              <a:t>primis</a:t>
            </a:r>
            <a:r>
              <a:rPr lang="en-GB" noProof="0" dirty="0"/>
              <a:t> in </a:t>
            </a:r>
            <a:r>
              <a:rPr lang="en-GB" noProof="0" dirty="0" err="1"/>
              <a:t>faucibus</a:t>
            </a:r>
            <a:r>
              <a:rPr lang="en-GB" noProof="0" dirty="0"/>
              <a:t>. Donec </a:t>
            </a:r>
            <a:r>
              <a:rPr lang="en-GB" noProof="0" dirty="0" err="1"/>
              <a:t>nec</a:t>
            </a:r>
            <a:r>
              <a:rPr lang="en-GB" noProof="0" dirty="0"/>
              <a:t> </a:t>
            </a:r>
            <a:r>
              <a:rPr lang="en-GB" noProof="0" dirty="0" err="1"/>
              <a:t>lectus</a:t>
            </a:r>
            <a:r>
              <a:rPr lang="en-GB" noProof="0" dirty="0"/>
              <a:t> </a:t>
            </a:r>
            <a:r>
              <a:rPr lang="en-GB" noProof="0" dirty="0" err="1"/>
              <a:t>malesuada</a:t>
            </a:r>
            <a:r>
              <a:rPr lang="en-GB" noProof="0" dirty="0"/>
              <a:t>, </a:t>
            </a:r>
            <a:r>
              <a:rPr lang="en-GB" noProof="0" dirty="0" err="1"/>
              <a:t>sodales</a:t>
            </a:r>
            <a:r>
              <a:rPr lang="en-GB" noProof="0" dirty="0"/>
              <a:t> </a:t>
            </a:r>
            <a:r>
              <a:rPr lang="en-GB" noProof="0" dirty="0" err="1"/>
              <a:t>diam</a:t>
            </a:r>
            <a:r>
              <a:rPr lang="en-GB" noProof="0" dirty="0"/>
              <a:t> id, tempus </a:t>
            </a:r>
            <a:r>
              <a:rPr lang="en-GB" noProof="0" dirty="0" err="1"/>
              <a:t>nunc</a:t>
            </a:r>
            <a:r>
              <a:rPr lang="en-GB" noProof="0" dirty="0"/>
              <a:t>. </a:t>
            </a:r>
          </a:p>
        </p:txBody>
      </p:sp>
    </p:spTree>
    <p:extLst>
      <p:ext uri="{BB962C8B-B14F-4D97-AF65-F5344CB8AC3E}">
        <p14:creationId xmlns:p14="http://schemas.microsoft.com/office/powerpoint/2010/main" val="773583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gendefinert oppsett">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E84400-BB70-39D0-5626-D75F673838DE}"/>
              </a:ext>
            </a:extLst>
          </p:cNvPr>
          <p:cNvSpPr>
            <a:spLocks noGrp="1"/>
          </p:cNvSpPr>
          <p:nvPr>
            <p:ph type="title" hasCustomPrompt="1"/>
          </p:nvPr>
        </p:nvSpPr>
        <p:spPr>
          <a:xfrm>
            <a:off x="1726790" y="1632155"/>
            <a:ext cx="8738419" cy="1031927"/>
          </a:xfrm>
        </p:spPr>
        <p:txBody>
          <a:bodyPr>
            <a:normAutofit/>
          </a:bodyPr>
          <a:lstStyle>
            <a:lvl1pPr algn="ctr">
              <a:defRPr sz="3200">
                <a:solidFill>
                  <a:schemeClr val="accent4"/>
                </a:solidFill>
              </a:defRPr>
            </a:lvl1pPr>
          </a:lstStyle>
          <a:p>
            <a:r>
              <a:rPr lang="en-GB" noProof="0"/>
              <a:t>This should be a headline</a:t>
            </a:r>
          </a:p>
        </p:txBody>
      </p:sp>
      <p:sp>
        <p:nvSpPr>
          <p:cNvPr id="3" name="Plassholder for dato 2">
            <a:extLst>
              <a:ext uri="{FF2B5EF4-FFF2-40B4-BE49-F238E27FC236}">
                <a16:creationId xmlns:a16="http://schemas.microsoft.com/office/drawing/2014/main" id="{BF3109B1-CF9E-5BE6-7679-F1B33B4C027E}"/>
              </a:ext>
            </a:extLst>
          </p:cNvPr>
          <p:cNvSpPr>
            <a:spLocks noGrp="1"/>
          </p:cNvSpPr>
          <p:nvPr>
            <p:ph type="dt" sz="half" idx="10"/>
          </p:nvPr>
        </p:nvSpPr>
        <p:spPr/>
        <p:txBody>
          <a:bodyPr/>
          <a:lstStyle/>
          <a:p>
            <a:fld id="{D272FAD4-E573-9041-8F3A-DA9D07813D87}" type="datetimeFigureOut">
              <a:rPr lang="nb-NO" smtClean="0"/>
              <a:pPr/>
              <a:t>23.01.2023</a:t>
            </a:fld>
            <a:endParaRPr lang="nb-NO"/>
          </a:p>
        </p:txBody>
      </p:sp>
      <p:sp>
        <p:nvSpPr>
          <p:cNvPr id="5" name="Plassholder for tekst 4">
            <a:extLst>
              <a:ext uri="{FF2B5EF4-FFF2-40B4-BE49-F238E27FC236}">
                <a16:creationId xmlns:a16="http://schemas.microsoft.com/office/drawing/2014/main" id="{9461A9CA-51D9-44F7-1153-16D7900B3F1B}"/>
              </a:ext>
            </a:extLst>
          </p:cNvPr>
          <p:cNvSpPr>
            <a:spLocks noGrp="1"/>
          </p:cNvSpPr>
          <p:nvPr>
            <p:ph type="body" sz="quarter" idx="11" hasCustomPrompt="1"/>
          </p:nvPr>
        </p:nvSpPr>
        <p:spPr>
          <a:xfrm>
            <a:off x="1727199" y="2878310"/>
            <a:ext cx="8737600" cy="2114550"/>
          </a:xfrm>
        </p:spPr>
        <p:txBody>
          <a:bodyPr>
            <a:normAutofit/>
          </a:bodyPr>
          <a:lstStyle>
            <a:lvl1pPr marL="0" indent="0" algn="ctr">
              <a:buFontTx/>
              <a:buNone/>
              <a:defRPr sz="2000">
                <a:solidFill>
                  <a:schemeClr val="accent4"/>
                </a:solidFill>
              </a:defRPr>
            </a:lvl1pPr>
            <a:lvl2pPr marL="457200" indent="0">
              <a:buFontTx/>
              <a:buNone/>
              <a:defRPr>
                <a:solidFill>
                  <a:schemeClr val="accent5"/>
                </a:solidFill>
              </a:defRPr>
            </a:lvl2pPr>
            <a:lvl3pPr marL="914400" indent="0">
              <a:buFontTx/>
              <a:buNone/>
              <a:defRPr>
                <a:solidFill>
                  <a:schemeClr val="accent5"/>
                </a:solidFill>
              </a:defRPr>
            </a:lvl3pPr>
            <a:lvl4pPr marL="1371600" indent="0">
              <a:buFontTx/>
              <a:buNone/>
              <a:defRPr>
                <a:solidFill>
                  <a:schemeClr val="accent5"/>
                </a:solidFill>
              </a:defRPr>
            </a:lvl4pPr>
            <a:lvl5pPr marL="1828800" indent="0">
              <a:buFontTx/>
              <a:buNone/>
              <a:defRPr>
                <a:solidFill>
                  <a:schemeClr val="accent5"/>
                </a:solidFill>
              </a:defRPr>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Aenean ac </a:t>
            </a:r>
            <a:r>
              <a:rPr lang="en-GB" noProof="0" dirty="0" err="1"/>
              <a:t>nulla</a:t>
            </a:r>
            <a:r>
              <a:rPr lang="en-GB" noProof="0" dirty="0"/>
              <a:t> diam. In </a:t>
            </a:r>
            <a:r>
              <a:rPr lang="en-GB" noProof="0" dirty="0" err="1"/>
              <a:t>varius</a:t>
            </a:r>
            <a:r>
              <a:rPr lang="en-GB" noProof="0" dirty="0"/>
              <a:t> </a:t>
            </a:r>
            <a:r>
              <a:rPr lang="en-GB" noProof="0" dirty="0" err="1"/>
              <a:t>odio</a:t>
            </a:r>
            <a:r>
              <a:rPr lang="en-GB" noProof="0" dirty="0"/>
              <a:t> </a:t>
            </a:r>
            <a:r>
              <a:rPr lang="en-GB" noProof="0" dirty="0" err="1"/>
              <a:t>quis</a:t>
            </a:r>
            <a:r>
              <a:rPr lang="en-GB" noProof="0" dirty="0"/>
              <a:t> </a:t>
            </a:r>
            <a:r>
              <a:rPr lang="en-GB" noProof="0" dirty="0" err="1"/>
              <a:t>metus</a:t>
            </a:r>
            <a:r>
              <a:rPr lang="en-GB" noProof="0" dirty="0"/>
              <a:t> </a:t>
            </a:r>
            <a:r>
              <a:rPr lang="en-GB" noProof="0" dirty="0" err="1"/>
              <a:t>porttitor</a:t>
            </a:r>
            <a:r>
              <a:rPr lang="en-GB" noProof="0" dirty="0"/>
              <a:t> </a:t>
            </a:r>
            <a:r>
              <a:rPr lang="en-GB" noProof="0" dirty="0" err="1"/>
              <a:t>molestie</a:t>
            </a:r>
            <a:r>
              <a:rPr lang="en-GB" noProof="0" dirty="0"/>
              <a:t>. Donec </a:t>
            </a:r>
            <a:r>
              <a:rPr lang="en-GB" noProof="0" dirty="0" err="1"/>
              <a:t>pellentesque</a:t>
            </a:r>
            <a:r>
              <a:rPr lang="en-GB" noProof="0" dirty="0"/>
              <a:t> </a:t>
            </a:r>
            <a:r>
              <a:rPr lang="en-GB" noProof="0" dirty="0" err="1"/>
              <a:t>turpis</a:t>
            </a:r>
            <a:r>
              <a:rPr lang="en-GB" noProof="0" dirty="0"/>
              <a:t> vitae </a:t>
            </a:r>
            <a:r>
              <a:rPr lang="en-GB" noProof="0" dirty="0" err="1"/>
              <a:t>quam</a:t>
            </a:r>
            <a:r>
              <a:rPr lang="en-GB" noProof="0" dirty="0"/>
              <a:t> </a:t>
            </a:r>
            <a:r>
              <a:rPr lang="en-GB" noProof="0" dirty="0" err="1"/>
              <a:t>bibendum</a:t>
            </a:r>
            <a:r>
              <a:rPr lang="en-GB" noProof="0" dirty="0"/>
              <a:t> </a:t>
            </a:r>
            <a:r>
              <a:rPr lang="en-GB" noProof="0" dirty="0" err="1"/>
              <a:t>mattis</a:t>
            </a:r>
            <a:r>
              <a:rPr lang="en-GB" noProof="0" dirty="0"/>
              <a:t>. </a:t>
            </a:r>
            <a:r>
              <a:rPr lang="en-GB" noProof="0" dirty="0" err="1"/>
              <a:t>Interdum</a:t>
            </a:r>
            <a:r>
              <a:rPr lang="en-GB" noProof="0" dirty="0"/>
              <a:t> et </a:t>
            </a:r>
            <a:r>
              <a:rPr lang="en-GB" noProof="0" dirty="0" err="1"/>
              <a:t>malesuada</a:t>
            </a:r>
            <a:r>
              <a:rPr lang="en-GB" noProof="0" dirty="0"/>
              <a:t> fames ac ante ipsum </a:t>
            </a:r>
            <a:r>
              <a:rPr lang="en-GB" noProof="0" dirty="0" err="1"/>
              <a:t>primis</a:t>
            </a:r>
            <a:r>
              <a:rPr lang="en-GB" noProof="0" dirty="0"/>
              <a:t> in </a:t>
            </a:r>
            <a:r>
              <a:rPr lang="en-GB" noProof="0" dirty="0" err="1"/>
              <a:t>faucibus</a:t>
            </a:r>
            <a:r>
              <a:rPr lang="en-GB" noProof="0" dirty="0"/>
              <a:t>. </a:t>
            </a:r>
          </a:p>
        </p:txBody>
      </p:sp>
      <p:pic>
        <p:nvPicPr>
          <p:cNvPr id="11" name="Bilde 10">
            <a:extLst>
              <a:ext uri="{FF2B5EF4-FFF2-40B4-BE49-F238E27FC236}">
                <a16:creationId xmlns:a16="http://schemas.microsoft.com/office/drawing/2014/main" id="{3C05B6B3-7D1E-C213-6405-689F0FCB534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9792" t="19646" b="15270"/>
          <a:stretch/>
        </p:blipFill>
        <p:spPr>
          <a:xfrm>
            <a:off x="0" y="4027714"/>
            <a:ext cx="2728884" cy="2830286"/>
          </a:xfrm>
          <a:prstGeom prst="rect">
            <a:avLst/>
          </a:prstGeom>
        </p:spPr>
      </p:pic>
    </p:spTree>
    <p:extLst>
      <p:ext uri="{BB962C8B-B14F-4D97-AF65-F5344CB8AC3E}">
        <p14:creationId xmlns:p14="http://schemas.microsoft.com/office/powerpoint/2010/main" val="336860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1">
    <p:spTree>
      <p:nvGrpSpPr>
        <p:cNvPr id="1" name=""/>
        <p:cNvGrpSpPr/>
        <p:nvPr/>
      </p:nvGrpSpPr>
      <p:grpSpPr>
        <a:xfrm>
          <a:off x="0" y="0"/>
          <a:ext cx="0" cy="0"/>
          <a:chOff x="0" y="0"/>
          <a:chExt cx="0" cy="0"/>
        </a:xfrm>
      </p:grpSpPr>
      <p:pic>
        <p:nvPicPr>
          <p:cNvPr id="7" name="Bilde 6" descr="Et bilde som inneholder person, innendørs&#10;&#10;Automatisk generert beskrivelse">
            <a:extLst>
              <a:ext uri="{FF2B5EF4-FFF2-40B4-BE49-F238E27FC236}">
                <a16:creationId xmlns:a16="http://schemas.microsoft.com/office/drawing/2014/main" id="{506DE855-A78E-88E6-313E-4ADAF9142C86}"/>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0" y="-1"/>
            <a:ext cx="12192000" cy="6858001"/>
          </a:xfrm>
          <a:prstGeom prst="rect">
            <a:avLst/>
          </a:prstGeom>
        </p:spPr>
      </p:pic>
      <p:pic>
        <p:nvPicPr>
          <p:cNvPr id="8" name="Bilde 7" descr="Et bilde som inneholder tekst, utklipp&#10;&#10;Automatisk generert beskrivelse">
            <a:extLst>
              <a:ext uri="{FF2B5EF4-FFF2-40B4-BE49-F238E27FC236}">
                <a16:creationId xmlns:a16="http://schemas.microsoft.com/office/drawing/2014/main" id="{07D64F7A-ECB5-0314-8F68-49D6E77F5E69}"/>
              </a:ext>
            </a:extLst>
          </p:cNvPr>
          <p:cNvPicPr>
            <a:picLocks noChangeAspect="1"/>
          </p:cNvPicPr>
          <p:nvPr userDrawn="1"/>
        </p:nvPicPr>
        <p:blipFill>
          <a:blip r:embed="rId3"/>
          <a:stretch>
            <a:fillRect/>
          </a:stretch>
        </p:blipFill>
        <p:spPr>
          <a:xfrm>
            <a:off x="11136109" y="6491062"/>
            <a:ext cx="744365" cy="172799"/>
          </a:xfrm>
          <a:prstGeom prst="rect">
            <a:avLst/>
          </a:prstGeom>
        </p:spPr>
      </p:pic>
      <p:sp>
        <p:nvSpPr>
          <p:cNvPr id="9" name="Tittel 1">
            <a:extLst>
              <a:ext uri="{FF2B5EF4-FFF2-40B4-BE49-F238E27FC236}">
                <a16:creationId xmlns:a16="http://schemas.microsoft.com/office/drawing/2014/main" id="{F94FBFE4-7F5D-4604-F495-A8C136EB2320}"/>
              </a:ext>
            </a:extLst>
          </p:cNvPr>
          <p:cNvSpPr>
            <a:spLocks noGrp="1"/>
          </p:cNvSpPr>
          <p:nvPr>
            <p:ph type="title" hasCustomPrompt="1"/>
          </p:nvPr>
        </p:nvSpPr>
        <p:spPr>
          <a:xfrm>
            <a:off x="896073" y="1018319"/>
            <a:ext cx="3212939" cy="1325563"/>
          </a:xfrm>
        </p:spPr>
        <p:txBody>
          <a:bodyPr/>
          <a:lstStyle>
            <a:lvl1pPr>
              <a:defRPr b="1" i="0">
                <a:solidFill>
                  <a:schemeClr val="bg1"/>
                </a:solidFill>
                <a:latin typeface="Open Sans" pitchFamily="2" charset="0"/>
                <a:ea typeface="Open Sans" pitchFamily="2" charset="0"/>
                <a:cs typeface="Open Sans" pitchFamily="2" charset="0"/>
              </a:defRPr>
            </a:lvl1pPr>
          </a:lstStyle>
          <a:p>
            <a:r>
              <a:rPr lang="en-GB" noProof="0" dirty="0"/>
              <a:t>Agenda</a:t>
            </a:r>
          </a:p>
        </p:txBody>
      </p:sp>
    </p:spTree>
    <p:extLst>
      <p:ext uri="{BB962C8B-B14F-4D97-AF65-F5344CB8AC3E}">
        <p14:creationId xmlns:p14="http://schemas.microsoft.com/office/powerpoint/2010/main" val="421161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Egendefinert oppsett">
    <p:bg>
      <p:bgPr>
        <a:solidFill>
          <a:srgbClr val="EFE8F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E84400-BB70-39D0-5626-D75F673838DE}"/>
              </a:ext>
            </a:extLst>
          </p:cNvPr>
          <p:cNvSpPr>
            <a:spLocks noGrp="1"/>
          </p:cNvSpPr>
          <p:nvPr>
            <p:ph type="title" hasCustomPrompt="1"/>
          </p:nvPr>
        </p:nvSpPr>
        <p:spPr>
          <a:xfrm>
            <a:off x="1726790" y="1632155"/>
            <a:ext cx="8738419" cy="1031927"/>
          </a:xfrm>
        </p:spPr>
        <p:txBody>
          <a:bodyPr>
            <a:normAutofit/>
          </a:bodyPr>
          <a:lstStyle>
            <a:lvl1pPr algn="ctr">
              <a:defRPr sz="3200">
                <a:solidFill>
                  <a:schemeClr val="accent3"/>
                </a:solidFill>
              </a:defRPr>
            </a:lvl1pPr>
          </a:lstStyle>
          <a:p>
            <a:r>
              <a:rPr lang="en-GB" noProof="0"/>
              <a:t>This should be a headline</a:t>
            </a:r>
          </a:p>
        </p:txBody>
      </p:sp>
      <p:sp>
        <p:nvSpPr>
          <p:cNvPr id="3" name="Plassholder for dato 2">
            <a:extLst>
              <a:ext uri="{FF2B5EF4-FFF2-40B4-BE49-F238E27FC236}">
                <a16:creationId xmlns:a16="http://schemas.microsoft.com/office/drawing/2014/main" id="{BF3109B1-CF9E-5BE6-7679-F1B33B4C027E}"/>
              </a:ext>
            </a:extLst>
          </p:cNvPr>
          <p:cNvSpPr>
            <a:spLocks noGrp="1"/>
          </p:cNvSpPr>
          <p:nvPr>
            <p:ph type="dt" sz="half" idx="10"/>
          </p:nvPr>
        </p:nvSpPr>
        <p:spPr/>
        <p:txBody>
          <a:bodyPr/>
          <a:lstStyle/>
          <a:p>
            <a:fld id="{D272FAD4-E573-9041-8F3A-DA9D07813D87}" type="datetimeFigureOut">
              <a:rPr lang="nb-NO" smtClean="0"/>
              <a:pPr/>
              <a:t>23.01.2023</a:t>
            </a:fld>
            <a:endParaRPr lang="nb-NO"/>
          </a:p>
        </p:txBody>
      </p:sp>
      <p:sp>
        <p:nvSpPr>
          <p:cNvPr id="5" name="Plassholder for tekst 4">
            <a:extLst>
              <a:ext uri="{FF2B5EF4-FFF2-40B4-BE49-F238E27FC236}">
                <a16:creationId xmlns:a16="http://schemas.microsoft.com/office/drawing/2014/main" id="{9461A9CA-51D9-44F7-1153-16D7900B3F1B}"/>
              </a:ext>
            </a:extLst>
          </p:cNvPr>
          <p:cNvSpPr>
            <a:spLocks noGrp="1"/>
          </p:cNvSpPr>
          <p:nvPr>
            <p:ph type="body" sz="quarter" idx="11" hasCustomPrompt="1"/>
          </p:nvPr>
        </p:nvSpPr>
        <p:spPr>
          <a:xfrm>
            <a:off x="1727200" y="2874817"/>
            <a:ext cx="8737600" cy="2114550"/>
          </a:xfrm>
        </p:spPr>
        <p:txBody>
          <a:bodyPr>
            <a:normAutofit/>
          </a:bodyPr>
          <a:lstStyle>
            <a:lvl1pPr marL="0" indent="0" algn="ctr">
              <a:buFontTx/>
              <a:buNone/>
              <a:defRPr sz="2000">
                <a:solidFill>
                  <a:schemeClr val="accent3"/>
                </a:solidFill>
              </a:defRPr>
            </a:lvl1pPr>
            <a:lvl2pPr marL="457200" indent="0">
              <a:buFontTx/>
              <a:buNone/>
              <a:defRPr>
                <a:solidFill>
                  <a:schemeClr val="accent5"/>
                </a:solidFill>
              </a:defRPr>
            </a:lvl2pPr>
            <a:lvl3pPr marL="914400" indent="0">
              <a:buFontTx/>
              <a:buNone/>
              <a:defRPr>
                <a:solidFill>
                  <a:schemeClr val="accent5"/>
                </a:solidFill>
              </a:defRPr>
            </a:lvl3pPr>
            <a:lvl4pPr marL="1371600" indent="0">
              <a:buFontTx/>
              <a:buNone/>
              <a:defRPr>
                <a:solidFill>
                  <a:schemeClr val="accent5"/>
                </a:solidFill>
              </a:defRPr>
            </a:lvl4pPr>
            <a:lvl5pPr marL="1828800" indent="0">
              <a:buFontTx/>
              <a:buNone/>
              <a:defRPr>
                <a:solidFill>
                  <a:schemeClr val="accent5"/>
                </a:solidFill>
              </a:defRPr>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Aenean ac </a:t>
            </a:r>
            <a:r>
              <a:rPr lang="en-GB" noProof="0" dirty="0" err="1"/>
              <a:t>nulla</a:t>
            </a:r>
            <a:r>
              <a:rPr lang="en-GB" noProof="0" dirty="0"/>
              <a:t> diam. In </a:t>
            </a:r>
            <a:r>
              <a:rPr lang="en-GB" noProof="0" dirty="0" err="1"/>
              <a:t>varius</a:t>
            </a:r>
            <a:r>
              <a:rPr lang="en-GB" noProof="0" dirty="0"/>
              <a:t> </a:t>
            </a:r>
            <a:r>
              <a:rPr lang="en-GB" noProof="0" dirty="0" err="1"/>
              <a:t>odio</a:t>
            </a:r>
            <a:r>
              <a:rPr lang="en-GB" noProof="0" dirty="0"/>
              <a:t> </a:t>
            </a:r>
            <a:r>
              <a:rPr lang="en-GB" noProof="0" dirty="0" err="1"/>
              <a:t>quis</a:t>
            </a:r>
            <a:r>
              <a:rPr lang="en-GB" noProof="0" dirty="0"/>
              <a:t> </a:t>
            </a:r>
            <a:r>
              <a:rPr lang="en-GB" noProof="0" dirty="0" err="1"/>
              <a:t>metus</a:t>
            </a:r>
            <a:r>
              <a:rPr lang="en-GB" noProof="0" dirty="0"/>
              <a:t> </a:t>
            </a:r>
            <a:r>
              <a:rPr lang="en-GB" noProof="0" dirty="0" err="1"/>
              <a:t>porttitor</a:t>
            </a:r>
            <a:r>
              <a:rPr lang="en-GB" noProof="0" dirty="0"/>
              <a:t> </a:t>
            </a:r>
            <a:r>
              <a:rPr lang="en-GB" noProof="0" dirty="0" err="1"/>
              <a:t>molestie</a:t>
            </a:r>
            <a:r>
              <a:rPr lang="en-GB" noProof="0" dirty="0"/>
              <a:t>. Donec </a:t>
            </a:r>
            <a:r>
              <a:rPr lang="en-GB" noProof="0" dirty="0" err="1"/>
              <a:t>pellentesque</a:t>
            </a:r>
            <a:r>
              <a:rPr lang="en-GB" noProof="0" dirty="0"/>
              <a:t> </a:t>
            </a:r>
            <a:r>
              <a:rPr lang="en-GB" noProof="0" dirty="0" err="1"/>
              <a:t>turpis</a:t>
            </a:r>
            <a:r>
              <a:rPr lang="en-GB" noProof="0" dirty="0"/>
              <a:t> vitae </a:t>
            </a:r>
            <a:r>
              <a:rPr lang="en-GB" noProof="0" dirty="0" err="1"/>
              <a:t>quam</a:t>
            </a:r>
            <a:r>
              <a:rPr lang="en-GB" noProof="0" dirty="0"/>
              <a:t> </a:t>
            </a:r>
            <a:r>
              <a:rPr lang="en-GB" noProof="0" dirty="0" err="1"/>
              <a:t>bibendum</a:t>
            </a:r>
            <a:r>
              <a:rPr lang="en-GB" noProof="0" dirty="0"/>
              <a:t> </a:t>
            </a:r>
            <a:r>
              <a:rPr lang="en-GB" noProof="0" dirty="0" err="1"/>
              <a:t>mattis</a:t>
            </a:r>
            <a:r>
              <a:rPr lang="en-GB" noProof="0" dirty="0"/>
              <a:t>. </a:t>
            </a:r>
            <a:r>
              <a:rPr lang="en-GB" noProof="0" dirty="0" err="1"/>
              <a:t>Interdum</a:t>
            </a:r>
            <a:r>
              <a:rPr lang="en-GB" noProof="0" dirty="0"/>
              <a:t> et </a:t>
            </a:r>
            <a:r>
              <a:rPr lang="en-GB" noProof="0" dirty="0" err="1"/>
              <a:t>malesuada</a:t>
            </a:r>
            <a:r>
              <a:rPr lang="en-GB" noProof="0" dirty="0"/>
              <a:t> fames ac ante ipsum </a:t>
            </a:r>
            <a:r>
              <a:rPr lang="en-GB" noProof="0" dirty="0" err="1"/>
              <a:t>primis</a:t>
            </a:r>
            <a:r>
              <a:rPr lang="en-GB" noProof="0" dirty="0"/>
              <a:t> in </a:t>
            </a:r>
            <a:r>
              <a:rPr lang="en-GB" noProof="0" dirty="0" err="1"/>
              <a:t>faucibus</a:t>
            </a:r>
            <a:r>
              <a:rPr lang="en-GB" noProof="0" dirty="0"/>
              <a:t>. </a:t>
            </a:r>
          </a:p>
        </p:txBody>
      </p:sp>
      <p:pic>
        <p:nvPicPr>
          <p:cNvPr id="4" name="Bilde 3">
            <a:extLst>
              <a:ext uri="{FF2B5EF4-FFF2-40B4-BE49-F238E27FC236}">
                <a16:creationId xmlns:a16="http://schemas.microsoft.com/office/drawing/2014/main" id="{8625F625-7749-DE94-74E3-AAC892706EB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9792" t="19896" b="15270"/>
          <a:stretch/>
        </p:blipFill>
        <p:spPr>
          <a:xfrm>
            <a:off x="0" y="4038600"/>
            <a:ext cx="2728884" cy="2819400"/>
          </a:xfrm>
          <a:prstGeom prst="rect">
            <a:avLst/>
          </a:prstGeom>
        </p:spPr>
      </p:pic>
    </p:spTree>
    <p:extLst>
      <p:ext uri="{BB962C8B-B14F-4D97-AF65-F5344CB8AC3E}">
        <p14:creationId xmlns:p14="http://schemas.microsoft.com/office/powerpoint/2010/main" val="188805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bile slide 1">
    <p:bg>
      <p:bgPr>
        <a:solidFill>
          <a:schemeClr val="bg2"/>
        </a:solidFill>
        <a:effectLst/>
      </p:bgPr>
    </p:bg>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29EFCCE1-B754-913D-ED2B-7565A32104DD}"/>
              </a:ext>
            </a:extLst>
          </p:cNvPr>
          <p:cNvSpPr>
            <a:spLocks noGrp="1"/>
          </p:cNvSpPr>
          <p:nvPr>
            <p:ph type="pic" sz="quarter" idx="12" hasCustomPrompt="1"/>
          </p:nvPr>
        </p:nvSpPr>
        <p:spPr>
          <a:xfrm>
            <a:off x="6532753" y="941387"/>
            <a:ext cx="2276475" cy="4975225"/>
          </a:xfrm>
        </p:spPr>
        <p:txBody>
          <a:bodyPr anchor="ctr">
            <a:normAutofit/>
          </a:bodyPr>
          <a:lstStyle>
            <a:lvl1pPr marL="0" indent="0" algn="ctr">
              <a:buFontTx/>
              <a:buNone/>
              <a:defRPr sz="1600"/>
            </a:lvl1pPr>
          </a:lstStyle>
          <a:p>
            <a:r>
              <a:rPr lang="nb-NO"/>
              <a:t>Image</a:t>
            </a:r>
          </a:p>
        </p:txBody>
      </p:sp>
      <p:sp>
        <p:nvSpPr>
          <p:cNvPr id="2" name="Tittel 1">
            <a:extLst>
              <a:ext uri="{FF2B5EF4-FFF2-40B4-BE49-F238E27FC236}">
                <a16:creationId xmlns:a16="http://schemas.microsoft.com/office/drawing/2014/main" id="{9C38FBE1-3FE1-D44C-BDD8-09314111A0BD}"/>
              </a:ext>
            </a:extLst>
          </p:cNvPr>
          <p:cNvSpPr>
            <a:spLocks noGrp="1"/>
          </p:cNvSpPr>
          <p:nvPr>
            <p:ph type="title" hasCustomPrompt="1"/>
          </p:nvPr>
        </p:nvSpPr>
        <p:spPr>
          <a:xfrm>
            <a:off x="760259" y="3136716"/>
            <a:ext cx="4757021" cy="766456"/>
          </a:xfrm>
        </p:spPr>
        <p:txBody>
          <a:bodyPr>
            <a:normAutofit/>
          </a:bodyPr>
          <a:lstStyle>
            <a:lvl1pPr>
              <a:defRPr sz="2800"/>
            </a:lvl1pPr>
          </a:lstStyle>
          <a:p>
            <a:r>
              <a:rPr lang="en-GB" noProof="0" dirty="0"/>
              <a:t>This should be a headline</a:t>
            </a:r>
          </a:p>
        </p:txBody>
      </p:sp>
      <p:sp>
        <p:nvSpPr>
          <p:cNvPr id="3" name="Plassholder for dato 2">
            <a:extLst>
              <a:ext uri="{FF2B5EF4-FFF2-40B4-BE49-F238E27FC236}">
                <a16:creationId xmlns:a16="http://schemas.microsoft.com/office/drawing/2014/main" id="{7A243251-0F22-EBDC-03B6-1ECDD5E41A15}"/>
              </a:ext>
            </a:extLst>
          </p:cNvPr>
          <p:cNvSpPr>
            <a:spLocks noGrp="1"/>
          </p:cNvSpPr>
          <p:nvPr>
            <p:ph type="dt" sz="half" idx="10"/>
          </p:nvPr>
        </p:nvSpPr>
        <p:spPr/>
        <p:txBody>
          <a:bodyPr/>
          <a:lstStyle/>
          <a:p>
            <a:fld id="{D272FAD4-E573-9041-8F3A-DA9D07813D87}" type="datetimeFigureOut">
              <a:rPr lang="nb-NO" smtClean="0"/>
              <a:pPr/>
              <a:t>23.01.2023</a:t>
            </a:fld>
            <a:endParaRPr lang="nb-NO"/>
          </a:p>
        </p:txBody>
      </p:sp>
      <p:sp>
        <p:nvSpPr>
          <p:cNvPr id="5" name="Plassholder for tekst 4">
            <a:extLst>
              <a:ext uri="{FF2B5EF4-FFF2-40B4-BE49-F238E27FC236}">
                <a16:creationId xmlns:a16="http://schemas.microsoft.com/office/drawing/2014/main" id="{87F03677-2EB7-5E85-8623-E422AF59D558}"/>
              </a:ext>
            </a:extLst>
          </p:cNvPr>
          <p:cNvSpPr>
            <a:spLocks noGrp="1"/>
          </p:cNvSpPr>
          <p:nvPr>
            <p:ph type="body" sz="quarter" idx="11" hasCustomPrompt="1"/>
          </p:nvPr>
        </p:nvSpPr>
        <p:spPr>
          <a:xfrm>
            <a:off x="759542" y="4049713"/>
            <a:ext cx="4757738" cy="1730829"/>
          </a:xfrm>
        </p:spPr>
        <p:txBody>
          <a:bodyPr>
            <a:normAutofit/>
          </a:bodyPr>
          <a:lstStyle>
            <a:lvl1pPr marL="0" indent="0">
              <a:buFontTx/>
              <a:buNone/>
              <a:defRPr sz="1600" b="1">
                <a:solidFill>
                  <a:schemeClr val="tx2"/>
                </a:solidFill>
              </a:defRPr>
            </a:lvl1pPr>
            <a:lvl2pPr marL="457200" indent="0">
              <a:buFontTx/>
              <a:buNone/>
              <a:defRPr sz="1800" b="1"/>
            </a:lvl2pPr>
            <a:lvl3pPr marL="914400" indent="0">
              <a:buFontTx/>
              <a:buNone/>
              <a:defRPr sz="1800" b="1"/>
            </a:lvl3pPr>
            <a:lvl4pPr marL="1371600" indent="0">
              <a:buFontTx/>
              <a:buNone/>
              <a:defRPr sz="1800" b="1"/>
            </a:lvl4pPr>
            <a:lvl5pPr marL="1828800" indent="0">
              <a:buFontTx/>
              <a:buNone/>
              <a:defRPr sz="1800" b="1"/>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Aenean ac </a:t>
            </a:r>
            <a:r>
              <a:rPr lang="en-GB" noProof="0" dirty="0" err="1"/>
              <a:t>nulla</a:t>
            </a:r>
            <a:r>
              <a:rPr lang="en-GB" noProof="0" dirty="0"/>
              <a:t> diam. In </a:t>
            </a:r>
            <a:r>
              <a:rPr lang="en-GB" noProof="0" dirty="0" err="1"/>
              <a:t>varius</a:t>
            </a:r>
            <a:r>
              <a:rPr lang="en-GB" noProof="0" dirty="0"/>
              <a:t> </a:t>
            </a:r>
            <a:r>
              <a:rPr lang="en-GB" noProof="0" dirty="0" err="1"/>
              <a:t>odio</a:t>
            </a:r>
            <a:r>
              <a:rPr lang="en-GB" noProof="0" dirty="0"/>
              <a:t> </a:t>
            </a:r>
            <a:r>
              <a:rPr lang="en-GB" noProof="0" dirty="0" err="1"/>
              <a:t>quis</a:t>
            </a:r>
            <a:r>
              <a:rPr lang="en-GB" noProof="0" dirty="0"/>
              <a:t> </a:t>
            </a:r>
            <a:r>
              <a:rPr lang="en-GB" noProof="0" dirty="0" err="1"/>
              <a:t>metus</a:t>
            </a:r>
            <a:r>
              <a:rPr lang="en-GB" noProof="0" dirty="0"/>
              <a:t> </a:t>
            </a:r>
            <a:r>
              <a:rPr lang="en-GB" noProof="0" dirty="0" err="1"/>
              <a:t>porttitor</a:t>
            </a:r>
            <a:r>
              <a:rPr lang="en-GB" noProof="0" dirty="0"/>
              <a:t> </a:t>
            </a:r>
            <a:r>
              <a:rPr lang="en-GB" noProof="0" dirty="0" err="1"/>
              <a:t>molestie</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Aenean ac </a:t>
            </a:r>
            <a:r>
              <a:rPr lang="en-GB" noProof="0" dirty="0" err="1"/>
              <a:t>nulla</a:t>
            </a:r>
            <a:r>
              <a:rPr lang="en-GB" noProof="0" dirty="0"/>
              <a:t> diam. In </a:t>
            </a:r>
            <a:r>
              <a:rPr lang="en-GB" noProof="0" dirty="0" err="1"/>
              <a:t>varius</a:t>
            </a:r>
            <a:r>
              <a:rPr lang="en-GB" noProof="0" dirty="0"/>
              <a:t> </a:t>
            </a:r>
            <a:r>
              <a:rPr lang="en-GB" noProof="0" dirty="0" err="1"/>
              <a:t>odio</a:t>
            </a:r>
            <a:r>
              <a:rPr lang="en-GB" noProof="0" dirty="0"/>
              <a:t> </a:t>
            </a:r>
            <a:r>
              <a:rPr lang="en-GB" noProof="0" dirty="0" err="1"/>
              <a:t>quis</a:t>
            </a:r>
            <a:r>
              <a:rPr lang="en-GB" noProof="0" dirty="0"/>
              <a:t> </a:t>
            </a:r>
            <a:r>
              <a:rPr lang="en-GB" noProof="0" dirty="0" err="1"/>
              <a:t>metus</a:t>
            </a:r>
            <a:r>
              <a:rPr lang="en-GB" noProof="0" dirty="0"/>
              <a:t> </a:t>
            </a:r>
            <a:r>
              <a:rPr lang="en-GB" noProof="0" dirty="0" err="1"/>
              <a:t>porttitor</a:t>
            </a:r>
            <a:r>
              <a:rPr lang="en-GB" noProof="0" dirty="0"/>
              <a:t> </a:t>
            </a:r>
            <a:r>
              <a:rPr lang="en-GB" noProof="0" dirty="0" err="1"/>
              <a:t>molestie</a:t>
            </a:r>
            <a:r>
              <a:rPr lang="en-GB" noProof="0" dirty="0"/>
              <a:t>.</a:t>
            </a:r>
          </a:p>
        </p:txBody>
      </p:sp>
      <p:cxnSp>
        <p:nvCxnSpPr>
          <p:cNvPr id="10" name="Rett linje 9">
            <a:extLst>
              <a:ext uri="{FF2B5EF4-FFF2-40B4-BE49-F238E27FC236}">
                <a16:creationId xmlns:a16="http://schemas.microsoft.com/office/drawing/2014/main" id="{31F99705-3AD0-B932-5DC3-EDD33503D76C}"/>
              </a:ext>
            </a:extLst>
          </p:cNvPr>
          <p:cNvCxnSpPr/>
          <p:nvPr userDrawn="1"/>
        </p:nvCxnSpPr>
        <p:spPr>
          <a:xfrm flipH="1">
            <a:off x="8242490" y="3772126"/>
            <a:ext cx="1665514" cy="0"/>
          </a:xfrm>
          <a:prstGeom prst="line">
            <a:avLst/>
          </a:prstGeom>
          <a:ln w="19050" cap="flat">
            <a:tailEnd type="oval"/>
          </a:ln>
        </p:spPr>
        <p:style>
          <a:lnRef idx="1">
            <a:schemeClr val="accent2"/>
          </a:lnRef>
          <a:fillRef idx="0">
            <a:schemeClr val="accent2"/>
          </a:fillRef>
          <a:effectRef idx="0">
            <a:schemeClr val="accent2"/>
          </a:effectRef>
          <a:fontRef idx="minor">
            <a:schemeClr val="tx1"/>
          </a:fontRef>
        </p:style>
      </p:cxnSp>
      <p:pic>
        <p:nvPicPr>
          <p:cNvPr id="6" name="Bilde 5" descr="Et bilde som inneholder tekst&#10;&#10;Automatisk generert beskrivelse">
            <a:extLst>
              <a:ext uri="{FF2B5EF4-FFF2-40B4-BE49-F238E27FC236}">
                <a16:creationId xmlns:a16="http://schemas.microsoft.com/office/drawing/2014/main" id="{18E0860C-D77A-C2BB-90B4-A0589D05684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5982460" y="315001"/>
            <a:ext cx="3377059" cy="5738945"/>
          </a:xfrm>
          <a:prstGeom prst="rect">
            <a:avLst/>
          </a:prstGeom>
          <a:effectLst>
            <a:outerShdw blurRad="50800" dist="38100" dir="8100000" algn="tr" rotWithShape="0">
              <a:prstClr val="black">
                <a:alpha val="40000"/>
              </a:prstClr>
            </a:outerShdw>
          </a:effectLst>
        </p:spPr>
      </p:pic>
      <p:sp>
        <p:nvSpPr>
          <p:cNvPr id="12" name="Plassholder for tekst 11">
            <a:extLst>
              <a:ext uri="{FF2B5EF4-FFF2-40B4-BE49-F238E27FC236}">
                <a16:creationId xmlns:a16="http://schemas.microsoft.com/office/drawing/2014/main" id="{CAEACE44-29F4-AAED-B824-1DA4E85ACC9F}"/>
              </a:ext>
            </a:extLst>
          </p:cNvPr>
          <p:cNvSpPr>
            <a:spLocks noGrp="1"/>
          </p:cNvSpPr>
          <p:nvPr>
            <p:ph type="body" sz="quarter" idx="13" hasCustomPrompt="1"/>
          </p:nvPr>
        </p:nvSpPr>
        <p:spPr>
          <a:xfrm>
            <a:off x="10049746" y="3608613"/>
            <a:ext cx="1382712" cy="327025"/>
          </a:xfrm>
        </p:spPr>
        <p:txBody>
          <a:bodyPr>
            <a:noAutofit/>
          </a:bodyPr>
          <a:lstStyle>
            <a:lvl1pPr marL="0" indent="0">
              <a:buFontTx/>
              <a:buNone/>
              <a:defRPr sz="1800" b="1">
                <a:solidFill>
                  <a:schemeClr val="tx2"/>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a:t>Header</a:t>
            </a:r>
          </a:p>
        </p:txBody>
      </p:sp>
      <p:sp>
        <p:nvSpPr>
          <p:cNvPr id="14" name="Plassholder for tekst 13">
            <a:extLst>
              <a:ext uri="{FF2B5EF4-FFF2-40B4-BE49-F238E27FC236}">
                <a16:creationId xmlns:a16="http://schemas.microsoft.com/office/drawing/2014/main" id="{63816B70-6C50-C5DE-48AA-5D06BDABB52A}"/>
              </a:ext>
            </a:extLst>
          </p:cNvPr>
          <p:cNvSpPr>
            <a:spLocks noGrp="1"/>
          </p:cNvSpPr>
          <p:nvPr>
            <p:ph type="body" sz="quarter" idx="14" hasCustomPrompt="1"/>
          </p:nvPr>
        </p:nvSpPr>
        <p:spPr>
          <a:xfrm>
            <a:off x="10050463" y="4049713"/>
            <a:ext cx="1803400" cy="1633332"/>
          </a:xfrm>
        </p:spPr>
        <p:txBody>
          <a:bodyPr>
            <a:no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Aenean ac </a:t>
            </a:r>
            <a:r>
              <a:rPr lang="en-GB" noProof="0" dirty="0" err="1"/>
              <a:t>nulla</a:t>
            </a:r>
            <a:r>
              <a:rPr lang="en-GB" noProof="0" dirty="0"/>
              <a:t> diam. In </a:t>
            </a:r>
            <a:r>
              <a:rPr lang="en-GB" noProof="0" dirty="0" err="1"/>
              <a:t>varius</a:t>
            </a:r>
            <a:r>
              <a:rPr lang="en-GB" noProof="0" dirty="0"/>
              <a:t> </a:t>
            </a:r>
            <a:r>
              <a:rPr lang="en-GB" noProof="0" dirty="0" err="1"/>
              <a:t>odio</a:t>
            </a:r>
            <a:r>
              <a:rPr lang="en-GB" noProof="0" dirty="0"/>
              <a:t> </a:t>
            </a:r>
            <a:r>
              <a:rPr lang="en-GB" noProof="0" dirty="0" err="1"/>
              <a:t>quis</a:t>
            </a:r>
            <a:r>
              <a:rPr lang="en-GB" noProof="0" dirty="0"/>
              <a:t> </a:t>
            </a:r>
            <a:r>
              <a:rPr lang="en-GB" noProof="0" dirty="0" err="1"/>
              <a:t>metus</a:t>
            </a:r>
            <a:r>
              <a:rPr lang="en-GB" noProof="0" dirty="0"/>
              <a:t> </a:t>
            </a:r>
            <a:r>
              <a:rPr lang="en-GB" noProof="0" dirty="0" err="1"/>
              <a:t>porttitor</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Aenean ac </a:t>
            </a:r>
            <a:r>
              <a:rPr lang="en-GB" noProof="0" dirty="0" err="1"/>
              <a:t>nulla</a:t>
            </a:r>
            <a:r>
              <a:rPr lang="en-GB" noProof="0" dirty="0"/>
              <a:t> diam. In </a:t>
            </a:r>
            <a:r>
              <a:rPr lang="en-GB" noProof="0" dirty="0" err="1"/>
              <a:t>varius</a:t>
            </a:r>
            <a:r>
              <a:rPr lang="en-GB" noProof="0" dirty="0"/>
              <a:t> </a:t>
            </a:r>
            <a:r>
              <a:rPr lang="en-GB" noProof="0" dirty="0" err="1"/>
              <a:t>odio</a:t>
            </a:r>
            <a:r>
              <a:rPr lang="en-GB" noProof="0" dirty="0"/>
              <a:t> </a:t>
            </a:r>
            <a:r>
              <a:rPr lang="en-GB" noProof="0" dirty="0" err="1"/>
              <a:t>quis</a:t>
            </a:r>
            <a:r>
              <a:rPr lang="en-GB" noProof="0" dirty="0"/>
              <a:t> </a:t>
            </a:r>
            <a:r>
              <a:rPr lang="en-GB" noProof="0" dirty="0" err="1"/>
              <a:t>metus</a:t>
            </a:r>
            <a:r>
              <a:rPr lang="en-GB" noProof="0" dirty="0"/>
              <a:t> </a:t>
            </a:r>
            <a:r>
              <a:rPr lang="en-GB" noProof="0" dirty="0" err="1"/>
              <a:t>porttitor</a:t>
            </a:r>
            <a:r>
              <a:rPr lang="en-GB" noProof="0" dirty="0"/>
              <a:t>.</a:t>
            </a:r>
          </a:p>
        </p:txBody>
      </p:sp>
    </p:spTree>
    <p:extLst>
      <p:ext uri="{BB962C8B-B14F-4D97-AF65-F5344CB8AC3E}">
        <p14:creationId xmlns:p14="http://schemas.microsoft.com/office/powerpoint/2010/main" val="3895770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ptop slide">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38FBE1-3FE1-D44C-BDD8-09314111A0BD}"/>
              </a:ext>
            </a:extLst>
          </p:cNvPr>
          <p:cNvSpPr>
            <a:spLocks noGrp="1"/>
          </p:cNvSpPr>
          <p:nvPr>
            <p:ph type="title" hasCustomPrompt="1"/>
          </p:nvPr>
        </p:nvSpPr>
        <p:spPr>
          <a:xfrm>
            <a:off x="759542" y="3147301"/>
            <a:ext cx="4757021" cy="766456"/>
          </a:xfrm>
        </p:spPr>
        <p:txBody>
          <a:bodyPr>
            <a:normAutofit/>
          </a:bodyPr>
          <a:lstStyle>
            <a:lvl1pPr>
              <a:defRPr sz="2800"/>
            </a:lvl1pPr>
          </a:lstStyle>
          <a:p>
            <a:r>
              <a:rPr lang="en-GB" noProof="0" dirty="0"/>
              <a:t>This should be a headline</a:t>
            </a:r>
          </a:p>
        </p:txBody>
      </p:sp>
      <p:sp>
        <p:nvSpPr>
          <p:cNvPr id="3" name="Plassholder for dato 2">
            <a:extLst>
              <a:ext uri="{FF2B5EF4-FFF2-40B4-BE49-F238E27FC236}">
                <a16:creationId xmlns:a16="http://schemas.microsoft.com/office/drawing/2014/main" id="{7A243251-0F22-EBDC-03B6-1ECDD5E41A15}"/>
              </a:ext>
            </a:extLst>
          </p:cNvPr>
          <p:cNvSpPr>
            <a:spLocks noGrp="1"/>
          </p:cNvSpPr>
          <p:nvPr>
            <p:ph type="dt" sz="half" idx="10"/>
          </p:nvPr>
        </p:nvSpPr>
        <p:spPr/>
        <p:txBody>
          <a:bodyPr/>
          <a:lstStyle/>
          <a:p>
            <a:fld id="{D272FAD4-E573-9041-8F3A-DA9D07813D87}" type="datetimeFigureOut">
              <a:rPr lang="nb-NO" smtClean="0"/>
              <a:pPr/>
              <a:t>23.01.2023</a:t>
            </a:fld>
            <a:endParaRPr lang="nb-NO"/>
          </a:p>
        </p:txBody>
      </p:sp>
      <p:pic>
        <p:nvPicPr>
          <p:cNvPr id="4" name="Bilde 3" descr="Et bilde som inneholder tekst&#10;&#10;Automatisk generert beskrivelse">
            <a:extLst>
              <a:ext uri="{FF2B5EF4-FFF2-40B4-BE49-F238E27FC236}">
                <a16:creationId xmlns:a16="http://schemas.microsoft.com/office/drawing/2014/main" id="{A85760B2-3B4D-FD71-769F-04577920D31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5812072" y="802160"/>
            <a:ext cx="6379928" cy="5319522"/>
          </a:xfrm>
          <a:prstGeom prst="rect">
            <a:avLst/>
          </a:prstGeom>
          <a:effectLst>
            <a:outerShdw blurRad="50800" dist="38100" dir="8100000" algn="tr" rotWithShape="0">
              <a:prstClr val="black">
                <a:alpha val="40000"/>
              </a:prstClr>
            </a:outerShdw>
          </a:effectLst>
        </p:spPr>
      </p:pic>
      <p:sp>
        <p:nvSpPr>
          <p:cNvPr id="13" name="Plassholder for tekst 4">
            <a:extLst>
              <a:ext uri="{FF2B5EF4-FFF2-40B4-BE49-F238E27FC236}">
                <a16:creationId xmlns:a16="http://schemas.microsoft.com/office/drawing/2014/main" id="{9E268BF7-EBD3-C9F8-59F4-EE6B0FDBF7DB}"/>
              </a:ext>
            </a:extLst>
          </p:cNvPr>
          <p:cNvSpPr>
            <a:spLocks noGrp="1"/>
          </p:cNvSpPr>
          <p:nvPr>
            <p:ph type="body" sz="quarter" idx="11" hasCustomPrompt="1"/>
          </p:nvPr>
        </p:nvSpPr>
        <p:spPr>
          <a:xfrm>
            <a:off x="759542" y="4049713"/>
            <a:ext cx="4757738" cy="1730829"/>
          </a:xfrm>
        </p:spPr>
        <p:txBody>
          <a:bodyPr>
            <a:normAutofit/>
          </a:bodyPr>
          <a:lstStyle>
            <a:lvl1pPr marL="0" indent="0">
              <a:buFontTx/>
              <a:buNone/>
              <a:defRPr sz="1600" b="1">
                <a:solidFill>
                  <a:schemeClr val="tx2"/>
                </a:solidFill>
              </a:defRPr>
            </a:lvl1pPr>
            <a:lvl2pPr marL="457200" indent="0">
              <a:buFontTx/>
              <a:buNone/>
              <a:defRPr sz="1800" b="1"/>
            </a:lvl2pPr>
            <a:lvl3pPr marL="914400" indent="0">
              <a:buFontTx/>
              <a:buNone/>
              <a:defRPr sz="1800" b="1"/>
            </a:lvl3pPr>
            <a:lvl4pPr marL="1371600" indent="0">
              <a:buFontTx/>
              <a:buNone/>
              <a:defRPr sz="1800" b="1"/>
            </a:lvl4pPr>
            <a:lvl5pPr marL="1828800" indent="0">
              <a:buFontTx/>
              <a:buNone/>
              <a:defRPr sz="1800" b="1"/>
            </a:lvl5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Aenean ac </a:t>
            </a:r>
            <a:r>
              <a:rPr lang="en-GB" noProof="0" err="1"/>
              <a:t>nulla</a:t>
            </a:r>
            <a:r>
              <a:rPr lang="en-GB" noProof="0"/>
              <a:t> diam. In </a:t>
            </a:r>
            <a:r>
              <a:rPr lang="en-GB" noProof="0" err="1"/>
              <a:t>varius</a:t>
            </a:r>
            <a:r>
              <a:rPr lang="en-GB" noProof="0"/>
              <a:t> </a:t>
            </a:r>
            <a:r>
              <a:rPr lang="en-GB" noProof="0" err="1"/>
              <a:t>odio</a:t>
            </a:r>
            <a:r>
              <a:rPr lang="en-GB" noProof="0"/>
              <a:t> </a:t>
            </a:r>
            <a:r>
              <a:rPr lang="en-GB" noProof="0" err="1"/>
              <a:t>quis</a:t>
            </a:r>
            <a:r>
              <a:rPr lang="en-GB" noProof="0"/>
              <a:t> </a:t>
            </a:r>
            <a:r>
              <a:rPr lang="en-GB" noProof="0" err="1"/>
              <a:t>metus</a:t>
            </a:r>
            <a:r>
              <a:rPr lang="en-GB" noProof="0"/>
              <a:t> </a:t>
            </a:r>
            <a:r>
              <a:rPr lang="en-GB" noProof="0" err="1"/>
              <a:t>porttitor</a:t>
            </a:r>
            <a:r>
              <a:rPr lang="en-GB" noProof="0"/>
              <a:t> </a:t>
            </a:r>
            <a:r>
              <a:rPr lang="en-GB" noProof="0" err="1"/>
              <a:t>molestie</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Aenean ac </a:t>
            </a:r>
            <a:r>
              <a:rPr lang="en-GB" noProof="0" err="1"/>
              <a:t>nulla</a:t>
            </a:r>
            <a:r>
              <a:rPr lang="en-GB" noProof="0"/>
              <a:t> diam. In </a:t>
            </a:r>
            <a:r>
              <a:rPr lang="en-GB" noProof="0" err="1"/>
              <a:t>varius</a:t>
            </a:r>
            <a:r>
              <a:rPr lang="en-GB" noProof="0"/>
              <a:t> </a:t>
            </a:r>
            <a:r>
              <a:rPr lang="en-GB" noProof="0" err="1"/>
              <a:t>odio</a:t>
            </a:r>
            <a:r>
              <a:rPr lang="en-GB" noProof="0"/>
              <a:t> </a:t>
            </a:r>
            <a:r>
              <a:rPr lang="en-GB" noProof="0" err="1"/>
              <a:t>quis</a:t>
            </a:r>
            <a:r>
              <a:rPr lang="en-GB" noProof="0"/>
              <a:t> </a:t>
            </a:r>
            <a:r>
              <a:rPr lang="en-GB" noProof="0" err="1"/>
              <a:t>metus</a:t>
            </a:r>
            <a:r>
              <a:rPr lang="en-GB" noProof="0"/>
              <a:t> </a:t>
            </a:r>
            <a:r>
              <a:rPr lang="en-GB" noProof="0" err="1"/>
              <a:t>porttitor</a:t>
            </a:r>
            <a:r>
              <a:rPr lang="en-GB" noProof="0"/>
              <a:t> </a:t>
            </a:r>
            <a:r>
              <a:rPr lang="en-GB" noProof="0" err="1"/>
              <a:t>molestie</a:t>
            </a:r>
            <a:r>
              <a:rPr lang="en-GB" noProof="0"/>
              <a:t>.</a:t>
            </a:r>
          </a:p>
        </p:txBody>
      </p:sp>
      <p:sp>
        <p:nvSpPr>
          <p:cNvPr id="16" name="Plassholder for bilde 15">
            <a:extLst>
              <a:ext uri="{FF2B5EF4-FFF2-40B4-BE49-F238E27FC236}">
                <a16:creationId xmlns:a16="http://schemas.microsoft.com/office/drawing/2014/main" id="{71F8401C-5F60-A15F-1F26-3CF6E869D1AB}"/>
              </a:ext>
            </a:extLst>
          </p:cNvPr>
          <p:cNvSpPr>
            <a:spLocks noGrp="1"/>
          </p:cNvSpPr>
          <p:nvPr>
            <p:ph type="pic" sz="quarter" idx="12" hasCustomPrompt="1"/>
          </p:nvPr>
        </p:nvSpPr>
        <p:spPr>
          <a:xfrm>
            <a:off x="6891338" y="1338263"/>
            <a:ext cx="5300662" cy="3484562"/>
          </a:xfrm>
        </p:spPr>
        <p:txBody>
          <a:bodyPr anchor="ctr">
            <a:normAutofit/>
          </a:bodyPr>
          <a:lstStyle>
            <a:lvl1pPr marL="0" indent="0" algn="ctr">
              <a:buFontTx/>
              <a:buNone/>
              <a:defRPr sz="1400"/>
            </a:lvl1pPr>
          </a:lstStyle>
          <a:p>
            <a:r>
              <a:rPr lang="en-GB" noProof="0"/>
              <a:t>Image</a:t>
            </a:r>
          </a:p>
        </p:txBody>
      </p:sp>
    </p:spTree>
    <p:extLst>
      <p:ext uri="{BB962C8B-B14F-4D97-AF65-F5344CB8AC3E}">
        <p14:creationId xmlns:p14="http://schemas.microsoft.com/office/powerpoint/2010/main" val="611692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WOT slide">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DC41DBB3-7C1A-B9F7-A581-716F4C6777B0}"/>
              </a:ext>
            </a:extLst>
          </p:cNvPr>
          <p:cNvSpPr>
            <a:spLocks noGrp="1"/>
          </p:cNvSpPr>
          <p:nvPr>
            <p:ph type="dt" sz="half" idx="10"/>
          </p:nvPr>
        </p:nvSpPr>
        <p:spPr/>
        <p:txBody>
          <a:bodyPr/>
          <a:lstStyle/>
          <a:p>
            <a:fld id="{D272FAD4-E573-9041-8F3A-DA9D07813D87}" type="datetimeFigureOut">
              <a:rPr lang="nb-NO" smtClean="0"/>
              <a:pPr/>
              <a:t>23.01.2023</a:t>
            </a:fld>
            <a:endParaRPr lang="nb-NO"/>
          </a:p>
        </p:txBody>
      </p:sp>
      <p:sp>
        <p:nvSpPr>
          <p:cNvPr id="4" name="Avrundet rektangel 3">
            <a:extLst>
              <a:ext uri="{FF2B5EF4-FFF2-40B4-BE49-F238E27FC236}">
                <a16:creationId xmlns:a16="http://schemas.microsoft.com/office/drawing/2014/main" id="{C194FE59-58AC-FDCF-FB74-AA92188B4CCD}"/>
              </a:ext>
            </a:extLst>
          </p:cNvPr>
          <p:cNvSpPr/>
          <p:nvPr userDrawn="1"/>
        </p:nvSpPr>
        <p:spPr>
          <a:xfrm>
            <a:off x="3402700" y="1009482"/>
            <a:ext cx="2629912" cy="241951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Avrundet rektangel 4">
            <a:extLst>
              <a:ext uri="{FF2B5EF4-FFF2-40B4-BE49-F238E27FC236}">
                <a16:creationId xmlns:a16="http://schemas.microsoft.com/office/drawing/2014/main" id="{15DF3662-D72B-4CE0-3615-39EAA5B31373}"/>
              </a:ext>
            </a:extLst>
          </p:cNvPr>
          <p:cNvSpPr/>
          <p:nvPr userDrawn="1"/>
        </p:nvSpPr>
        <p:spPr>
          <a:xfrm>
            <a:off x="3402700" y="3486825"/>
            <a:ext cx="2629912" cy="24195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Avrundet rektangel 5">
            <a:extLst>
              <a:ext uri="{FF2B5EF4-FFF2-40B4-BE49-F238E27FC236}">
                <a16:creationId xmlns:a16="http://schemas.microsoft.com/office/drawing/2014/main" id="{F9DAA386-5E29-F808-87B6-ED09A986E115}"/>
              </a:ext>
            </a:extLst>
          </p:cNvPr>
          <p:cNvSpPr/>
          <p:nvPr userDrawn="1"/>
        </p:nvSpPr>
        <p:spPr>
          <a:xfrm>
            <a:off x="6096000" y="1009482"/>
            <a:ext cx="2629912" cy="2419518"/>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Avrundet rektangel 6">
            <a:extLst>
              <a:ext uri="{FF2B5EF4-FFF2-40B4-BE49-F238E27FC236}">
                <a16:creationId xmlns:a16="http://schemas.microsoft.com/office/drawing/2014/main" id="{D60DE2B9-25C8-194B-CF76-E2FA2E0A88C4}"/>
              </a:ext>
            </a:extLst>
          </p:cNvPr>
          <p:cNvSpPr/>
          <p:nvPr userDrawn="1"/>
        </p:nvSpPr>
        <p:spPr>
          <a:xfrm>
            <a:off x="6096000" y="3486825"/>
            <a:ext cx="2629912" cy="241951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2"/>
              </a:solidFill>
            </a:endParaRPr>
          </a:p>
        </p:txBody>
      </p:sp>
      <p:sp>
        <p:nvSpPr>
          <p:cNvPr id="8" name="Plassholder for tekst 11">
            <a:extLst>
              <a:ext uri="{FF2B5EF4-FFF2-40B4-BE49-F238E27FC236}">
                <a16:creationId xmlns:a16="http://schemas.microsoft.com/office/drawing/2014/main" id="{1DDCC0C6-D548-5DC1-AF7D-2CF33BDE38CC}"/>
              </a:ext>
            </a:extLst>
          </p:cNvPr>
          <p:cNvSpPr>
            <a:spLocks noGrp="1"/>
          </p:cNvSpPr>
          <p:nvPr>
            <p:ph type="body" sz="quarter" idx="13" hasCustomPrompt="1"/>
          </p:nvPr>
        </p:nvSpPr>
        <p:spPr>
          <a:xfrm>
            <a:off x="9102689" y="1475013"/>
            <a:ext cx="2403512" cy="604158"/>
          </a:xfrm>
        </p:spPr>
        <p:txBody>
          <a:bodyPr>
            <a:noAutofit/>
          </a:bodyPr>
          <a:lstStyle>
            <a:lvl1pPr marL="0" indent="0">
              <a:buFontTx/>
              <a:buNone/>
              <a:defRPr sz="1600" b="1">
                <a:solidFill>
                  <a:schemeClr val="tx2"/>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a:t>This should be a short subheading</a:t>
            </a:r>
          </a:p>
        </p:txBody>
      </p:sp>
      <p:sp>
        <p:nvSpPr>
          <p:cNvPr id="9" name="Plassholder for tekst 13">
            <a:extLst>
              <a:ext uri="{FF2B5EF4-FFF2-40B4-BE49-F238E27FC236}">
                <a16:creationId xmlns:a16="http://schemas.microsoft.com/office/drawing/2014/main" id="{1BEE8A3B-B86F-2C26-FCF5-A1F06BBF75FD}"/>
              </a:ext>
            </a:extLst>
          </p:cNvPr>
          <p:cNvSpPr>
            <a:spLocks noGrp="1"/>
          </p:cNvSpPr>
          <p:nvPr>
            <p:ph type="body" sz="quarter" idx="14" hasCustomPrompt="1"/>
          </p:nvPr>
        </p:nvSpPr>
        <p:spPr>
          <a:xfrm>
            <a:off x="9102689" y="2219241"/>
            <a:ext cx="2403512" cy="848858"/>
          </a:xfrm>
        </p:spPr>
        <p:txBody>
          <a:bodyPr>
            <a:noAutofit/>
          </a:bodyPr>
          <a:lstStyle>
            <a:lvl1pPr marL="0" indent="0">
              <a:buFontTx/>
              <a:buNone/>
              <a:defRPr sz="12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Aenean ac </a:t>
            </a:r>
            <a:r>
              <a:rPr lang="en-GB" noProof="0" err="1"/>
              <a:t>nulla</a:t>
            </a:r>
            <a:r>
              <a:rPr lang="en-GB" noProof="0"/>
              <a:t> diam. </a:t>
            </a:r>
          </a:p>
        </p:txBody>
      </p:sp>
      <p:sp>
        <p:nvSpPr>
          <p:cNvPr id="10" name="Plassholder for tekst 11">
            <a:extLst>
              <a:ext uri="{FF2B5EF4-FFF2-40B4-BE49-F238E27FC236}">
                <a16:creationId xmlns:a16="http://schemas.microsoft.com/office/drawing/2014/main" id="{AB29B879-9812-2161-3A14-506AEBCA5FC2}"/>
              </a:ext>
            </a:extLst>
          </p:cNvPr>
          <p:cNvSpPr>
            <a:spLocks noGrp="1"/>
          </p:cNvSpPr>
          <p:nvPr>
            <p:ph type="body" sz="quarter" idx="15" hasCustomPrompt="1"/>
          </p:nvPr>
        </p:nvSpPr>
        <p:spPr>
          <a:xfrm>
            <a:off x="9102689" y="3913413"/>
            <a:ext cx="2403512" cy="604158"/>
          </a:xfrm>
        </p:spPr>
        <p:txBody>
          <a:bodyPr>
            <a:noAutofit/>
          </a:bodyPr>
          <a:lstStyle>
            <a:lvl1pPr marL="0" indent="0">
              <a:buFontTx/>
              <a:buNone/>
              <a:defRPr sz="1600" b="1">
                <a:solidFill>
                  <a:schemeClr val="tx2"/>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a:t>This should be a short subheading</a:t>
            </a:r>
          </a:p>
        </p:txBody>
      </p:sp>
      <p:sp>
        <p:nvSpPr>
          <p:cNvPr id="11" name="Plassholder for tekst 13">
            <a:extLst>
              <a:ext uri="{FF2B5EF4-FFF2-40B4-BE49-F238E27FC236}">
                <a16:creationId xmlns:a16="http://schemas.microsoft.com/office/drawing/2014/main" id="{FE8F889D-2D88-94A8-B5FA-F2B175E8C0B9}"/>
              </a:ext>
            </a:extLst>
          </p:cNvPr>
          <p:cNvSpPr>
            <a:spLocks noGrp="1"/>
          </p:cNvSpPr>
          <p:nvPr>
            <p:ph type="body" sz="quarter" idx="16" hasCustomPrompt="1"/>
          </p:nvPr>
        </p:nvSpPr>
        <p:spPr>
          <a:xfrm>
            <a:off x="9102689" y="4657641"/>
            <a:ext cx="2403512" cy="848858"/>
          </a:xfrm>
        </p:spPr>
        <p:txBody>
          <a:bodyPr>
            <a:noAutofit/>
          </a:bodyPr>
          <a:lstStyle>
            <a:lvl1pPr marL="0" indent="0">
              <a:buFontTx/>
              <a:buNone/>
              <a:defRPr sz="12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GB" noProof="0"/>
              <a:t>Lorem ipsum dolor sit amet, consectetur adipiscing elit. Aenean ac nulla diam. </a:t>
            </a:r>
          </a:p>
        </p:txBody>
      </p:sp>
      <p:sp>
        <p:nvSpPr>
          <p:cNvPr id="12" name="Plassholder for tekst 11">
            <a:extLst>
              <a:ext uri="{FF2B5EF4-FFF2-40B4-BE49-F238E27FC236}">
                <a16:creationId xmlns:a16="http://schemas.microsoft.com/office/drawing/2014/main" id="{BCF81342-A31F-95BF-17A4-530B9C52EFAB}"/>
              </a:ext>
            </a:extLst>
          </p:cNvPr>
          <p:cNvSpPr>
            <a:spLocks noGrp="1"/>
          </p:cNvSpPr>
          <p:nvPr>
            <p:ph type="body" sz="quarter" idx="17" hasCustomPrompt="1"/>
          </p:nvPr>
        </p:nvSpPr>
        <p:spPr>
          <a:xfrm>
            <a:off x="622411" y="1475013"/>
            <a:ext cx="2403512" cy="604158"/>
          </a:xfrm>
        </p:spPr>
        <p:txBody>
          <a:bodyPr>
            <a:noAutofit/>
          </a:bodyPr>
          <a:lstStyle>
            <a:lvl1pPr marL="0" indent="0" algn="r">
              <a:buFontTx/>
              <a:buNone/>
              <a:defRPr sz="1600" b="1">
                <a:solidFill>
                  <a:schemeClr val="tx2"/>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a:t>This should be a short subheading</a:t>
            </a:r>
          </a:p>
        </p:txBody>
      </p:sp>
      <p:sp>
        <p:nvSpPr>
          <p:cNvPr id="13" name="Plassholder for tekst 13">
            <a:extLst>
              <a:ext uri="{FF2B5EF4-FFF2-40B4-BE49-F238E27FC236}">
                <a16:creationId xmlns:a16="http://schemas.microsoft.com/office/drawing/2014/main" id="{CE308A24-494B-967F-7937-DB7616189BBE}"/>
              </a:ext>
            </a:extLst>
          </p:cNvPr>
          <p:cNvSpPr>
            <a:spLocks noGrp="1"/>
          </p:cNvSpPr>
          <p:nvPr>
            <p:ph type="body" sz="quarter" idx="18" hasCustomPrompt="1"/>
          </p:nvPr>
        </p:nvSpPr>
        <p:spPr>
          <a:xfrm>
            <a:off x="622411" y="2219241"/>
            <a:ext cx="2403512" cy="848858"/>
          </a:xfrm>
        </p:spPr>
        <p:txBody>
          <a:bodyPr>
            <a:noAutofit/>
          </a:bodyPr>
          <a:lstStyle>
            <a:lvl1pPr marL="0" indent="0" algn="r">
              <a:buFontTx/>
              <a:buNone/>
              <a:defRPr sz="12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GB" noProof="0"/>
              <a:t>Lorem ipsum dolor sit amet, consectetur adipiscing elit. Aenean ac nulla diam. </a:t>
            </a:r>
          </a:p>
        </p:txBody>
      </p:sp>
      <p:sp>
        <p:nvSpPr>
          <p:cNvPr id="14" name="Plassholder for tekst 11">
            <a:extLst>
              <a:ext uri="{FF2B5EF4-FFF2-40B4-BE49-F238E27FC236}">
                <a16:creationId xmlns:a16="http://schemas.microsoft.com/office/drawing/2014/main" id="{970863B5-AD46-CB2C-4694-88491292D8D9}"/>
              </a:ext>
            </a:extLst>
          </p:cNvPr>
          <p:cNvSpPr>
            <a:spLocks noGrp="1"/>
          </p:cNvSpPr>
          <p:nvPr>
            <p:ph type="body" sz="quarter" idx="19" hasCustomPrompt="1"/>
          </p:nvPr>
        </p:nvSpPr>
        <p:spPr>
          <a:xfrm>
            <a:off x="622411" y="3913413"/>
            <a:ext cx="2403512" cy="604158"/>
          </a:xfrm>
        </p:spPr>
        <p:txBody>
          <a:bodyPr>
            <a:noAutofit/>
          </a:bodyPr>
          <a:lstStyle>
            <a:lvl1pPr marL="0" indent="0" algn="r">
              <a:buFontTx/>
              <a:buNone/>
              <a:defRPr sz="1600" b="1">
                <a:solidFill>
                  <a:schemeClr val="tx2"/>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a:t>This should be a short subheading</a:t>
            </a:r>
          </a:p>
        </p:txBody>
      </p:sp>
      <p:sp>
        <p:nvSpPr>
          <p:cNvPr id="15" name="Plassholder for tekst 13">
            <a:extLst>
              <a:ext uri="{FF2B5EF4-FFF2-40B4-BE49-F238E27FC236}">
                <a16:creationId xmlns:a16="http://schemas.microsoft.com/office/drawing/2014/main" id="{350054A6-FF7B-8A0D-B2D5-315FB1D2BAED}"/>
              </a:ext>
            </a:extLst>
          </p:cNvPr>
          <p:cNvSpPr>
            <a:spLocks noGrp="1"/>
          </p:cNvSpPr>
          <p:nvPr>
            <p:ph type="body" sz="quarter" idx="20" hasCustomPrompt="1"/>
          </p:nvPr>
        </p:nvSpPr>
        <p:spPr>
          <a:xfrm>
            <a:off x="622411" y="4657641"/>
            <a:ext cx="2403512" cy="848858"/>
          </a:xfrm>
        </p:spPr>
        <p:txBody>
          <a:bodyPr>
            <a:noAutofit/>
          </a:bodyPr>
          <a:lstStyle>
            <a:lvl1pPr marL="0" indent="0" algn="r">
              <a:buFontTx/>
              <a:buNone/>
              <a:defRPr sz="12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Aenean ac </a:t>
            </a:r>
            <a:r>
              <a:rPr lang="en-GB" noProof="0" err="1"/>
              <a:t>nulla</a:t>
            </a:r>
            <a:r>
              <a:rPr lang="en-GB" noProof="0"/>
              <a:t> diam. </a:t>
            </a:r>
          </a:p>
        </p:txBody>
      </p:sp>
    </p:spTree>
    <p:extLst>
      <p:ext uri="{BB962C8B-B14F-4D97-AF65-F5344CB8AC3E}">
        <p14:creationId xmlns:p14="http://schemas.microsoft.com/office/powerpoint/2010/main" val="647915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image slide 3">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3BAB8DC-2A02-3C84-CCA3-1912D1BB79DC}"/>
              </a:ext>
            </a:extLst>
          </p:cNvPr>
          <p:cNvSpPr>
            <a:spLocks noGrp="1"/>
          </p:cNvSpPr>
          <p:nvPr>
            <p:ph type="pic" sz="quarter" idx="11" hasCustomPrompt="1"/>
          </p:nvPr>
        </p:nvSpPr>
        <p:spPr>
          <a:xfrm>
            <a:off x="0" y="0"/>
            <a:ext cx="12192000" cy="4213225"/>
          </a:xfrm>
        </p:spPr>
        <p:txBody>
          <a:bodyPr anchor="ctr"/>
          <a:lstStyle>
            <a:lvl1pPr marL="0" indent="0" algn="ctr">
              <a:buFontTx/>
              <a:buNone/>
              <a:defRPr sz="1600"/>
            </a:lvl1pPr>
          </a:lstStyle>
          <a:p>
            <a:r>
              <a:rPr lang="nb-NO"/>
              <a:t>Image</a:t>
            </a:r>
          </a:p>
        </p:txBody>
      </p:sp>
      <p:sp>
        <p:nvSpPr>
          <p:cNvPr id="4" name="Rektangel 3">
            <a:extLst>
              <a:ext uri="{FF2B5EF4-FFF2-40B4-BE49-F238E27FC236}">
                <a16:creationId xmlns:a16="http://schemas.microsoft.com/office/drawing/2014/main" id="{36E3EA7F-D8E5-13BE-8744-B3B3FEC9712E}"/>
              </a:ext>
            </a:extLst>
          </p:cNvPr>
          <p:cNvSpPr/>
          <p:nvPr userDrawn="1"/>
        </p:nvSpPr>
        <p:spPr>
          <a:xfrm>
            <a:off x="0" y="4213225"/>
            <a:ext cx="12192000" cy="2644774"/>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749B6F9C-62FB-DF45-28DE-75B2F3BA64E0}"/>
              </a:ext>
            </a:extLst>
          </p:cNvPr>
          <p:cNvSpPr>
            <a:spLocks noGrp="1"/>
          </p:cNvSpPr>
          <p:nvPr>
            <p:ph type="title" hasCustomPrompt="1"/>
          </p:nvPr>
        </p:nvSpPr>
        <p:spPr>
          <a:xfrm>
            <a:off x="838200" y="1443830"/>
            <a:ext cx="10515600" cy="1325563"/>
          </a:xfrm>
        </p:spPr>
        <p:txBody>
          <a:bodyPr>
            <a:normAutofit/>
          </a:bodyPr>
          <a:lstStyle>
            <a:lvl1pPr>
              <a:defRPr sz="3200"/>
            </a:lvl1pPr>
          </a:lstStyle>
          <a:p>
            <a:r>
              <a:rPr lang="en-GB" noProof="0"/>
              <a:t>This should be a headline</a:t>
            </a:r>
          </a:p>
        </p:txBody>
      </p:sp>
      <p:sp>
        <p:nvSpPr>
          <p:cNvPr id="3" name="Plassholder for dato 2">
            <a:extLst>
              <a:ext uri="{FF2B5EF4-FFF2-40B4-BE49-F238E27FC236}">
                <a16:creationId xmlns:a16="http://schemas.microsoft.com/office/drawing/2014/main" id="{9DB172B7-B43C-25D3-B087-E2D3FB7B121A}"/>
              </a:ext>
            </a:extLst>
          </p:cNvPr>
          <p:cNvSpPr>
            <a:spLocks noGrp="1"/>
          </p:cNvSpPr>
          <p:nvPr>
            <p:ph type="dt" sz="half" idx="10"/>
          </p:nvPr>
        </p:nvSpPr>
        <p:spPr/>
        <p:txBody>
          <a:bodyPr/>
          <a:lstStyle>
            <a:lvl1pPr>
              <a:defRPr>
                <a:solidFill>
                  <a:schemeClr val="bg2"/>
                </a:solidFill>
              </a:defRPr>
            </a:lvl1pPr>
          </a:lstStyle>
          <a:p>
            <a:fld id="{D272FAD4-E573-9041-8F3A-DA9D07813D87}" type="datetimeFigureOut">
              <a:rPr lang="nb-NO" smtClean="0"/>
              <a:pPr/>
              <a:t>23.01.2023</a:t>
            </a:fld>
            <a:endParaRPr lang="nb-NO"/>
          </a:p>
        </p:txBody>
      </p:sp>
      <p:pic>
        <p:nvPicPr>
          <p:cNvPr id="5" name="Bilde 4" descr="Et bilde som inneholder tekst, utklipp&#10;&#10;Automatisk generert beskrivelse">
            <a:extLst>
              <a:ext uri="{FF2B5EF4-FFF2-40B4-BE49-F238E27FC236}">
                <a16:creationId xmlns:a16="http://schemas.microsoft.com/office/drawing/2014/main" id="{2B23AD07-4ACC-6427-574E-96EAFA5E44D8}"/>
              </a:ext>
            </a:extLst>
          </p:cNvPr>
          <p:cNvPicPr>
            <a:picLocks noChangeAspect="1"/>
          </p:cNvPicPr>
          <p:nvPr userDrawn="1"/>
        </p:nvPicPr>
        <p:blipFill>
          <a:blip r:embed="rId2"/>
          <a:stretch>
            <a:fillRect/>
          </a:stretch>
        </p:blipFill>
        <p:spPr>
          <a:xfrm>
            <a:off x="11136109" y="6491062"/>
            <a:ext cx="744365" cy="172799"/>
          </a:xfrm>
          <a:prstGeom prst="rect">
            <a:avLst/>
          </a:prstGeom>
        </p:spPr>
      </p:pic>
      <p:sp>
        <p:nvSpPr>
          <p:cNvPr id="8" name="Plassholder for tekst 11">
            <a:extLst>
              <a:ext uri="{FF2B5EF4-FFF2-40B4-BE49-F238E27FC236}">
                <a16:creationId xmlns:a16="http://schemas.microsoft.com/office/drawing/2014/main" id="{FABEDA52-4E2E-1999-12E8-05361BECE43C}"/>
              </a:ext>
            </a:extLst>
          </p:cNvPr>
          <p:cNvSpPr>
            <a:spLocks noGrp="1"/>
          </p:cNvSpPr>
          <p:nvPr>
            <p:ph type="body" sz="quarter" idx="13" hasCustomPrompt="1"/>
          </p:nvPr>
        </p:nvSpPr>
        <p:spPr>
          <a:xfrm>
            <a:off x="838200" y="4478193"/>
            <a:ext cx="2403512" cy="604158"/>
          </a:xfrm>
        </p:spPr>
        <p:txBody>
          <a:bodyPr>
            <a:noAutofit/>
          </a:bodyPr>
          <a:lstStyle>
            <a:lvl1pPr marL="0" indent="0">
              <a:buFontTx/>
              <a:buNone/>
              <a:defRPr sz="1600" b="1">
                <a:solidFill>
                  <a:schemeClr val="bg1"/>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a:t>This should be a short subheading</a:t>
            </a:r>
          </a:p>
        </p:txBody>
      </p:sp>
      <p:sp>
        <p:nvSpPr>
          <p:cNvPr id="9" name="Plassholder for tekst 13">
            <a:extLst>
              <a:ext uri="{FF2B5EF4-FFF2-40B4-BE49-F238E27FC236}">
                <a16:creationId xmlns:a16="http://schemas.microsoft.com/office/drawing/2014/main" id="{96C639A7-4125-D9B4-AE10-D00C5ABBE1AC}"/>
              </a:ext>
            </a:extLst>
          </p:cNvPr>
          <p:cNvSpPr>
            <a:spLocks noGrp="1"/>
          </p:cNvSpPr>
          <p:nvPr>
            <p:ph type="body" sz="quarter" idx="14" hasCustomPrompt="1"/>
          </p:nvPr>
        </p:nvSpPr>
        <p:spPr>
          <a:xfrm>
            <a:off x="838200" y="5222421"/>
            <a:ext cx="2403512" cy="848858"/>
          </a:xfrm>
        </p:spPr>
        <p:txBody>
          <a:bodyPr>
            <a:noAutofit/>
          </a:bodyPr>
          <a:lstStyle>
            <a:lvl1pPr marL="0" indent="0">
              <a:buFontTx/>
              <a:buNone/>
              <a:defRPr sz="1200">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Aenean ac </a:t>
            </a:r>
            <a:r>
              <a:rPr lang="en-GB" noProof="0" err="1"/>
              <a:t>nulla</a:t>
            </a:r>
            <a:r>
              <a:rPr lang="en-GB" noProof="0"/>
              <a:t> diam. </a:t>
            </a:r>
          </a:p>
        </p:txBody>
      </p:sp>
      <p:sp>
        <p:nvSpPr>
          <p:cNvPr id="10" name="Plassholder for tekst 11">
            <a:extLst>
              <a:ext uri="{FF2B5EF4-FFF2-40B4-BE49-F238E27FC236}">
                <a16:creationId xmlns:a16="http://schemas.microsoft.com/office/drawing/2014/main" id="{AD0B4610-4D0F-6294-6396-F4264FA34D4E}"/>
              </a:ext>
            </a:extLst>
          </p:cNvPr>
          <p:cNvSpPr>
            <a:spLocks noGrp="1"/>
          </p:cNvSpPr>
          <p:nvPr>
            <p:ph type="body" sz="quarter" idx="15" hasCustomPrompt="1"/>
          </p:nvPr>
        </p:nvSpPr>
        <p:spPr>
          <a:xfrm>
            <a:off x="3533530" y="4478193"/>
            <a:ext cx="2403512" cy="604158"/>
          </a:xfrm>
        </p:spPr>
        <p:txBody>
          <a:bodyPr>
            <a:noAutofit/>
          </a:bodyPr>
          <a:lstStyle>
            <a:lvl1pPr marL="0" indent="0">
              <a:buFontTx/>
              <a:buNone/>
              <a:defRPr sz="1600" b="1">
                <a:solidFill>
                  <a:schemeClr val="bg1"/>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a:t>This should be a short subheading</a:t>
            </a:r>
          </a:p>
        </p:txBody>
      </p:sp>
      <p:sp>
        <p:nvSpPr>
          <p:cNvPr id="11" name="Plassholder for tekst 13">
            <a:extLst>
              <a:ext uri="{FF2B5EF4-FFF2-40B4-BE49-F238E27FC236}">
                <a16:creationId xmlns:a16="http://schemas.microsoft.com/office/drawing/2014/main" id="{A44DB5E1-CC51-D8DA-2D23-5840C8EE03C4}"/>
              </a:ext>
            </a:extLst>
          </p:cNvPr>
          <p:cNvSpPr>
            <a:spLocks noGrp="1"/>
          </p:cNvSpPr>
          <p:nvPr>
            <p:ph type="body" sz="quarter" idx="16" hasCustomPrompt="1"/>
          </p:nvPr>
        </p:nvSpPr>
        <p:spPr>
          <a:xfrm>
            <a:off x="3533530" y="5222421"/>
            <a:ext cx="2403512" cy="848858"/>
          </a:xfrm>
        </p:spPr>
        <p:txBody>
          <a:bodyPr>
            <a:noAutofit/>
          </a:bodyPr>
          <a:lstStyle>
            <a:lvl1pPr marL="0" indent="0">
              <a:buFontTx/>
              <a:buNone/>
              <a:defRPr sz="1200">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GB" noProof="0"/>
              <a:t>Lorem ipsum dolor sit amet, consectetur adipiscing elit. Aenean ac nulla diam. </a:t>
            </a:r>
          </a:p>
        </p:txBody>
      </p:sp>
      <p:sp>
        <p:nvSpPr>
          <p:cNvPr id="12" name="Plassholder for tekst 11">
            <a:extLst>
              <a:ext uri="{FF2B5EF4-FFF2-40B4-BE49-F238E27FC236}">
                <a16:creationId xmlns:a16="http://schemas.microsoft.com/office/drawing/2014/main" id="{7E1802BB-5965-D59A-69C4-0997E243A29B}"/>
              </a:ext>
            </a:extLst>
          </p:cNvPr>
          <p:cNvSpPr>
            <a:spLocks noGrp="1"/>
          </p:cNvSpPr>
          <p:nvPr>
            <p:ph type="body" sz="quarter" idx="17" hasCustomPrompt="1"/>
          </p:nvPr>
        </p:nvSpPr>
        <p:spPr>
          <a:xfrm>
            <a:off x="6228860" y="4478193"/>
            <a:ext cx="2403512" cy="604158"/>
          </a:xfrm>
        </p:spPr>
        <p:txBody>
          <a:bodyPr>
            <a:noAutofit/>
          </a:bodyPr>
          <a:lstStyle>
            <a:lvl1pPr marL="0" indent="0">
              <a:buFontTx/>
              <a:buNone/>
              <a:defRPr sz="1600" b="1">
                <a:solidFill>
                  <a:schemeClr val="bg1"/>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a:t>This should be a short subheading</a:t>
            </a:r>
          </a:p>
        </p:txBody>
      </p:sp>
      <p:sp>
        <p:nvSpPr>
          <p:cNvPr id="13" name="Plassholder for tekst 13">
            <a:extLst>
              <a:ext uri="{FF2B5EF4-FFF2-40B4-BE49-F238E27FC236}">
                <a16:creationId xmlns:a16="http://schemas.microsoft.com/office/drawing/2014/main" id="{AA2D7C33-781F-072A-6D2E-090FAAB4A34F}"/>
              </a:ext>
            </a:extLst>
          </p:cNvPr>
          <p:cNvSpPr>
            <a:spLocks noGrp="1"/>
          </p:cNvSpPr>
          <p:nvPr>
            <p:ph type="body" sz="quarter" idx="18" hasCustomPrompt="1"/>
          </p:nvPr>
        </p:nvSpPr>
        <p:spPr>
          <a:xfrm>
            <a:off x="6228860" y="5222421"/>
            <a:ext cx="2403512" cy="848858"/>
          </a:xfrm>
        </p:spPr>
        <p:txBody>
          <a:bodyPr>
            <a:noAutofit/>
          </a:bodyPr>
          <a:lstStyle>
            <a:lvl1pPr marL="0" indent="0">
              <a:buFontTx/>
              <a:buNone/>
              <a:defRPr sz="1200">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GB" noProof="0"/>
              <a:t>Lorem ipsum dolor sit amet, consectetur adipiscing elit. Aenean ac nulla diam. </a:t>
            </a:r>
          </a:p>
        </p:txBody>
      </p:sp>
      <p:sp>
        <p:nvSpPr>
          <p:cNvPr id="14" name="Plassholder for tekst 11">
            <a:extLst>
              <a:ext uri="{FF2B5EF4-FFF2-40B4-BE49-F238E27FC236}">
                <a16:creationId xmlns:a16="http://schemas.microsoft.com/office/drawing/2014/main" id="{F483D9CD-6BB2-307B-682D-E6149342BC27}"/>
              </a:ext>
            </a:extLst>
          </p:cNvPr>
          <p:cNvSpPr>
            <a:spLocks noGrp="1"/>
          </p:cNvSpPr>
          <p:nvPr>
            <p:ph type="body" sz="quarter" idx="19" hasCustomPrompt="1"/>
          </p:nvPr>
        </p:nvSpPr>
        <p:spPr>
          <a:xfrm>
            <a:off x="8950288" y="4478193"/>
            <a:ext cx="2403512" cy="604158"/>
          </a:xfrm>
        </p:spPr>
        <p:txBody>
          <a:bodyPr>
            <a:noAutofit/>
          </a:bodyPr>
          <a:lstStyle>
            <a:lvl1pPr marL="0" indent="0">
              <a:buFontTx/>
              <a:buNone/>
              <a:defRPr sz="1600" b="1">
                <a:solidFill>
                  <a:schemeClr val="bg1"/>
                </a:solidFill>
              </a:defRPr>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GB" noProof="0"/>
              <a:t>This should be a short subheading</a:t>
            </a:r>
          </a:p>
        </p:txBody>
      </p:sp>
      <p:sp>
        <p:nvSpPr>
          <p:cNvPr id="15" name="Plassholder for tekst 13">
            <a:extLst>
              <a:ext uri="{FF2B5EF4-FFF2-40B4-BE49-F238E27FC236}">
                <a16:creationId xmlns:a16="http://schemas.microsoft.com/office/drawing/2014/main" id="{C6C49B08-3064-7CB3-A9E0-DC261F26052E}"/>
              </a:ext>
            </a:extLst>
          </p:cNvPr>
          <p:cNvSpPr>
            <a:spLocks noGrp="1"/>
          </p:cNvSpPr>
          <p:nvPr>
            <p:ph type="body" sz="quarter" idx="20" hasCustomPrompt="1"/>
          </p:nvPr>
        </p:nvSpPr>
        <p:spPr>
          <a:xfrm>
            <a:off x="8950288" y="5222421"/>
            <a:ext cx="2403512" cy="848858"/>
          </a:xfrm>
        </p:spPr>
        <p:txBody>
          <a:bodyPr>
            <a:noAutofit/>
          </a:bodyPr>
          <a:lstStyle>
            <a:lvl1pPr marL="0" indent="0">
              <a:buFontTx/>
              <a:buNone/>
              <a:defRPr sz="1200">
                <a:solidFill>
                  <a:schemeClr val="bg1"/>
                </a:solidFil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GB" noProof="0"/>
              <a:t>Lorem ipsum dolor sit amet, consectetur adipiscing elit. Aenean ac nulla diam. </a:t>
            </a:r>
          </a:p>
        </p:txBody>
      </p:sp>
    </p:spTree>
    <p:extLst>
      <p:ext uri="{BB962C8B-B14F-4D97-AF65-F5344CB8AC3E}">
        <p14:creationId xmlns:p14="http://schemas.microsoft.com/office/powerpoint/2010/main" val="1183197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ext slide 2">
    <p:bg>
      <p:bgPr>
        <a:solidFill>
          <a:srgbClr val="F8E8E8"/>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DD2B75F-4CDE-37D2-6194-EBAE80B1FB57}"/>
              </a:ext>
            </a:extLst>
          </p:cNvPr>
          <p:cNvSpPr>
            <a:spLocks noGrp="1"/>
          </p:cNvSpPr>
          <p:nvPr>
            <p:ph type="title" hasCustomPrompt="1"/>
          </p:nvPr>
        </p:nvSpPr>
        <p:spPr/>
        <p:txBody>
          <a:bodyPr>
            <a:normAutofit/>
          </a:bodyPr>
          <a:lstStyle>
            <a:lvl1pPr>
              <a:defRPr sz="3200"/>
            </a:lvl1pPr>
          </a:lstStyle>
          <a:p>
            <a:r>
              <a:rPr lang="en-GB" noProof="0"/>
              <a:t>This should be a headline</a:t>
            </a:r>
          </a:p>
        </p:txBody>
      </p:sp>
      <p:sp>
        <p:nvSpPr>
          <p:cNvPr id="3" name="Plassholder for innhold 2">
            <a:extLst>
              <a:ext uri="{FF2B5EF4-FFF2-40B4-BE49-F238E27FC236}">
                <a16:creationId xmlns:a16="http://schemas.microsoft.com/office/drawing/2014/main" id="{E74730C9-4D43-07A0-305F-8B9875B8E81F}"/>
              </a:ext>
            </a:extLst>
          </p:cNvPr>
          <p:cNvSpPr>
            <a:spLocks noGrp="1"/>
          </p:cNvSpPr>
          <p:nvPr>
            <p:ph sz="half" idx="1" hasCustomPrompt="1"/>
          </p:nvPr>
        </p:nvSpPr>
        <p:spPr>
          <a:xfrm>
            <a:off x="838200" y="1825625"/>
            <a:ext cx="5181600" cy="3758746"/>
          </a:xfrm>
        </p:spPr>
        <p:txBody>
          <a:bodyPr>
            <a:normAutofit/>
          </a:bodyPr>
          <a:lstStyle>
            <a:lvl1pPr>
              <a:defRPr sz="2400"/>
            </a:lvl1pPr>
            <a:lvl2pPr>
              <a:defRPr sz="2000"/>
            </a:lvl2pPr>
            <a:lvl3pPr>
              <a:defRPr sz="1800"/>
            </a:lvl3pPr>
            <a:lvl4pPr>
              <a:defRPr sz="1600"/>
            </a:lvl4pPr>
            <a:lvl5pPr>
              <a:defRPr sz="1600"/>
            </a:lvl5pPr>
          </a:lstStyle>
          <a:p>
            <a:pPr lvl="0"/>
            <a:r>
              <a:rPr lang="en-GB" noProof="0"/>
              <a:t>Edit bullet point</a:t>
            </a:r>
          </a:p>
          <a:p>
            <a:pPr lvl="1"/>
            <a:r>
              <a:rPr lang="en-GB" noProof="0"/>
              <a:t>Edit bullet point</a:t>
            </a:r>
          </a:p>
          <a:p>
            <a:pPr lvl="2"/>
            <a:r>
              <a:rPr lang="en-GB" noProof="0"/>
              <a:t>Edit bullet point</a:t>
            </a:r>
          </a:p>
          <a:p>
            <a:pPr lvl="3"/>
            <a:r>
              <a:rPr lang="en-GB" noProof="0"/>
              <a:t>Edit bullet point</a:t>
            </a:r>
          </a:p>
          <a:p>
            <a:pPr lvl="4"/>
            <a:r>
              <a:rPr lang="en-GB" noProof="0"/>
              <a:t>Edit bullet point</a:t>
            </a:r>
          </a:p>
        </p:txBody>
      </p:sp>
      <p:sp>
        <p:nvSpPr>
          <p:cNvPr id="4" name="Plassholder for innhold 3">
            <a:extLst>
              <a:ext uri="{FF2B5EF4-FFF2-40B4-BE49-F238E27FC236}">
                <a16:creationId xmlns:a16="http://schemas.microsoft.com/office/drawing/2014/main" id="{FA4BE92C-9B07-F7E5-587C-965C5C4F1122}"/>
              </a:ext>
            </a:extLst>
          </p:cNvPr>
          <p:cNvSpPr>
            <a:spLocks noGrp="1"/>
          </p:cNvSpPr>
          <p:nvPr>
            <p:ph sz="half" idx="2" hasCustomPrompt="1"/>
          </p:nvPr>
        </p:nvSpPr>
        <p:spPr>
          <a:xfrm>
            <a:off x="6172200" y="1825625"/>
            <a:ext cx="5181600" cy="3758746"/>
          </a:xfrm>
        </p:spPr>
        <p:txBody>
          <a:bodyPr>
            <a:normAutofit/>
          </a:bodyPr>
          <a:lstStyle>
            <a:lvl1pPr>
              <a:defRPr sz="2400"/>
            </a:lvl1pPr>
            <a:lvl2pPr>
              <a:defRPr sz="2000"/>
            </a:lvl2pPr>
            <a:lvl3pPr>
              <a:defRPr sz="1800"/>
            </a:lvl3pPr>
            <a:lvl4pPr>
              <a:defRPr sz="1600"/>
            </a:lvl4pPr>
            <a:lvl5pPr>
              <a:defRPr sz="1600"/>
            </a:lvl5pPr>
          </a:lstStyle>
          <a:p>
            <a:pPr lvl="0"/>
            <a:r>
              <a:rPr lang="en-GB" noProof="0"/>
              <a:t>Edit bullet point</a:t>
            </a:r>
          </a:p>
          <a:p>
            <a:pPr lvl="1"/>
            <a:r>
              <a:rPr lang="en-GB" noProof="0"/>
              <a:t>Edit bullet point</a:t>
            </a:r>
          </a:p>
          <a:p>
            <a:pPr lvl="2"/>
            <a:r>
              <a:rPr lang="en-GB" noProof="0"/>
              <a:t>Edit bullet point</a:t>
            </a:r>
          </a:p>
          <a:p>
            <a:pPr lvl="3"/>
            <a:r>
              <a:rPr lang="en-GB" noProof="0"/>
              <a:t>Edit bullet point</a:t>
            </a:r>
          </a:p>
          <a:p>
            <a:pPr lvl="4"/>
            <a:r>
              <a:rPr lang="en-GB" noProof="0"/>
              <a:t>Edit bullet point</a:t>
            </a:r>
          </a:p>
        </p:txBody>
      </p:sp>
      <p:sp>
        <p:nvSpPr>
          <p:cNvPr id="8" name="Plassholder for dato 2">
            <a:extLst>
              <a:ext uri="{FF2B5EF4-FFF2-40B4-BE49-F238E27FC236}">
                <a16:creationId xmlns:a16="http://schemas.microsoft.com/office/drawing/2014/main" id="{14C23265-AAE1-2EBC-E8F3-312B3CAD55B7}"/>
              </a:ext>
            </a:extLst>
          </p:cNvPr>
          <p:cNvSpPr>
            <a:spLocks noGrp="1"/>
          </p:cNvSpPr>
          <p:nvPr>
            <p:ph type="dt" sz="half" idx="10"/>
          </p:nvPr>
        </p:nvSpPr>
        <p:spPr>
          <a:xfrm>
            <a:off x="311525" y="6310311"/>
            <a:ext cx="1432435" cy="365125"/>
          </a:xfrm>
        </p:spPr>
        <p:txBody>
          <a:bodyPr/>
          <a:lstStyle/>
          <a:p>
            <a:fld id="{D272FAD4-E573-9041-8F3A-DA9D07813D87}" type="datetimeFigureOut">
              <a:rPr lang="nb-NO" smtClean="0"/>
              <a:pPr/>
              <a:t>23.01.2023</a:t>
            </a:fld>
            <a:endParaRPr lang="nb-NO"/>
          </a:p>
        </p:txBody>
      </p:sp>
    </p:spTree>
    <p:extLst>
      <p:ext uri="{BB962C8B-B14F-4D97-AF65-F5344CB8AC3E}">
        <p14:creationId xmlns:p14="http://schemas.microsoft.com/office/powerpoint/2010/main" val="803552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9E83DF-F3E3-3CC6-96F5-FEA0418BC587}"/>
              </a:ext>
            </a:extLst>
          </p:cNvPr>
          <p:cNvSpPr>
            <a:spLocks noGrp="1"/>
          </p:cNvSpPr>
          <p:nvPr>
            <p:ph type="title" hasCustomPrompt="1"/>
          </p:nvPr>
        </p:nvSpPr>
        <p:spPr/>
        <p:txBody>
          <a:bodyPr>
            <a:normAutofit/>
          </a:bodyPr>
          <a:lstStyle>
            <a:lvl1pPr>
              <a:defRPr sz="3200"/>
            </a:lvl1pPr>
          </a:lstStyle>
          <a:p>
            <a:r>
              <a:rPr lang="en-GB" noProof="0"/>
              <a:t>This should be a headline</a:t>
            </a:r>
          </a:p>
        </p:txBody>
      </p:sp>
      <p:sp>
        <p:nvSpPr>
          <p:cNvPr id="3" name="Plassholder for innhold 2">
            <a:extLst>
              <a:ext uri="{FF2B5EF4-FFF2-40B4-BE49-F238E27FC236}">
                <a16:creationId xmlns:a16="http://schemas.microsoft.com/office/drawing/2014/main" id="{767844A4-E536-DB9C-6D0E-BEFD07476B94}"/>
              </a:ext>
            </a:extLst>
          </p:cNvPr>
          <p:cNvSpPr>
            <a:spLocks noGrp="1"/>
          </p:cNvSpPr>
          <p:nvPr>
            <p:ph idx="1" hasCustomPrompt="1"/>
          </p:nvPr>
        </p:nvSpPr>
        <p:spPr/>
        <p:txBody>
          <a:bodyPr>
            <a:normAutofit/>
          </a:bodyPr>
          <a:lstStyle>
            <a:lvl1pPr>
              <a:defRPr sz="2400"/>
            </a:lvl1pPr>
            <a:lvl2pPr>
              <a:defRPr sz="2000"/>
            </a:lvl2pPr>
            <a:lvl3pPr>
              <a:defRPr sz="1800"/>
            </a:lvl3pPr>
            <a:lvl4pPr>
              <a:defRPr sz="1600"/>
            </a:lvl4pPr>
            <a:lvl5pPr>
              <a:defRPr sz="1600"/>
            </a:lvl5pPr>
          </a:lstStyle>
          <a:p>
            <a:pPr lvl="0"/>
            <a:r>
              <a:rPr lang="en-GB" noProof="0" dirty="0"/>
              <a:t>Edit bullet point</a:t>
            </a:r>
          </a:p>
          <a:p>
            <a:pPr lvl="1"/>
            <a:r>
              <a:rPr lang="en-GB" noProof="0" dirty="0"/>
              <a:t>Edit bullet point</a:t>
            </a:r>
          </a:p>
          <a:p>
            <a:pPr lvl="2"/>
            <a:r>
              <a:rPr lang="en-GB" noProof="0" dirty="0"/>
              <a:t>Edit bullet point</a:t>
            </a:r>
          </a:p>
          <a:p>
            <a:pPr lvl="3"/>
            <a:r>
              <a:rPr lang="en-GB" noProof="0" dirty="0"/>
              <a:t>Edit bullet point</a:t>
            </a:r>
          </a:p>
          <a:p>
            <a:pPr lvl="4"/>
            <a:r>
              <a:rPr lang="en-GB" noProof="0" dirty="0"/>
              <a:t>Edit bullet point</a:t>
            </a:r>
          </a:p>
        </p:txBody>
      </p:sp>
      <p:sp>
        <p:nvSpPr>
          <p:cNvPr id="7" name="Plassholder for dato 2">
            <a:extLst>
              <a:ext uri="{FF2B5EF4-FFF2-40B4-BE49-F238E27FC236}">
                <a16:creationId xmlns:a16="http://schemas.microsoft.com/office/drawing/2014/main" id="{75ADB8B8-0CF5-E273-9EDD-032F7901DF7A}"/>
              </a:ext>
            </a:extLst>
          </p:cNvPr>
          <p:cNvSpPr>
            <a:spLocks noGrp="1"/>
          </p:cNvSpPr>
          <p:nvPr>
            <p:ph type="dt" sz="half" idx="10"/>
          </p:nvPr>
        </p:nvSpPr>
        <p:spPr>
          <a:xfrm>
            <a:off x="311525" y="6310311"/>
            <a:ext cx="1432435" cy="365125"/>
          </a:xfrm>
        </p:spPr>
        <p:txBody>
          <a:bodyPr/>
          <a:lstStyle/>
          <a:p>
            <a:fld id="{D272FAD4-E573-9041-8F3A-DA9D07813D87}" type="datetimeFigureOut">
              <a:rPr lang="nb-NO" smtClean="0"/>
              <a:pPr/>
              <a:t>23.01.2023</a:t>
            </a:fld>
            <a:endParaRPr lang="nb-NO"/>
          </a:p>
        </p:txBody>
      </p:sp>
    </p:spTree>
    <p:extLst>
      <p:ext uri="{BB962C8B-B14F-4D97-AF65-F5344CB8AC3E}">
        <p14:creationId xmlns:p14="http://schemas.microsoft.com/office/powerpoint/2010/main" val="3455964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gendefinert oppsett">
    <p:bg>
      <p:bgPr>
        <a:solidFill>
          <a:srgbClr val="F8E8E8"/>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2FDE03BA-8AD7-98F6-A34D-A1EAF3CCBCE1}"/>
              </a:ext>
            </a:extLst>
          </p:cNvPr>
          <p:cNvSpPr>
            <a:spLocks noGrp="1"/>
          </p:cNvSpPr>
          <p:nvPr>
            <p:ph type="dt" sz="half" idx="10"/>
          </p:nvPr>
        </p:nvSpPr>
        <p:spPr/>
        <p:txBody>
          <a:bodyPr/>
          <a:lstStyle/>
          <a:p>
            <a:fld id="{D272FAD4-E573-9041-8F3A-DA9D07813D87}" type="datetimeFigureOut">
              <a:rPr lang="nb-NO" smtClean="0"/>
              <a:pPr/>
              <a:t>23.01.2023</a:t>
            </a:fld>
            <a:endParaRPr lang="nb-NO"/>
          </a:p>
        </p:txBody>
      </p:sp>
      <p:pic>
        <p:nvPicPr>
          <p:cNvPr id="5" name="Bilde 4">
            <a:extLst>
              <a:ext uri="{FF2B5EF4-FFF2-40B4-BE49-F238E27FC236}">
                <a16:creationId xmlns:a16="http://schemas.microsoft.com/office/drawing/2014/main" id="{F2A6CCE9-1A1F-B334-C49E-EA62896F92CB}"/>
              </a:ext>
            </a:extLst>
          </p:cNvPr>
          <p:cNvPicPr>
            <a:picLocks noChangeAspect="1"/>
          </p:cNvPicPr>
          <p:nvPr userDrawn="1"/>
        </p:nvPicPr>
        <p:blipFill>
          <a:blip r:embed="rId2"/>
          <a:stretch>
            <a:fillRect/>
          </a:stretch>
        </p:blipFill>
        <p:spPr>
          <a:xfrm rot="20900287">
            <a:off x="1177107" y="1036319"/>
            <a:ext cx="4775781" cy="4643120"/>
          </a:xfrm>
          <a:prstGeom prst="rect">
            <a:avLst/>
          </a:prstGeom>
        </p:spPr>
      </p:pic>
      <p:sp>
        <p:nvSpPr>
          <p:cNvPr id="6" name="Tittel 1">
            <a:extLst>
              <a:ext uri="{FF2B5EF4-FFF2-40B4-BE49-F238E27FC236}">
                <a16:creationId xmlns:a16="http://schemas.microsoft.com/office/drawing/2014/main" id="{6070221A-6766-509A-73C4-03A24ED6A3C1}"/>
              </a:ext>
            </a:extLst>
          </p:cNvPr>
          <p:cNvSpPr>
            <a:spLocks noGrp="1"/>
          </p:cNvSpPr>
          <p:nvPr>
            <p:ph type="title" hasCustomPrompt="1"/>
          </p:nvPr>
        </p:nvSpPr>
        <p:spPr>
          <a:xfrm>
            <a:off x="6822232" y="2586182"/>
            <a:ext cx="4612640" cy="1230962"/>
          </a:xfrm>
        </p:spPr>
        <p:txBody>
          <a:bodyPr>
            <a:normAutofit/>
          </a:bodyPr>
          <a:lstStyle>
            <a:lvl1pPr>
              <a:defRPr sz="3200"/>
            </a:lvl1pPr>
          </a:lstStyle>
          <a:p>
            <a:r>
              <a:rPr lang="en-GB" noProof="0" dirty="0"/>
              <a:t>This should be a headline</a:t>
            </a:r>
          </a:p>
        </p:txBody>
      </p:sp>
    </p:spTree>
    <p:extLst>
      <p:ext uri="{BB962C8B-B14F-4D97-AF65-F5344CB8AC3E}">
        <p14:creationId xmlns:p14="http://schemas.microsoft.com/office/powerpoint/2010/main" val="141504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9D5CE0-7087-3E60-108A-3635BBE76AED}"/>
              </a:ext>
            </a:extLst>
          </p:cNvPr>
          <p:cNvSpPr>
            <a:spLocks noGrp="1"/>
          </p:cNvSpPr>
          <p:nvPr>
            <p:ph type="title" hasCustomPrompt="1"/>
          </p:nvPr>
        </p:nvSpPr>
        <p:spPr>
          <a:xfrm>
            <a:off x="838200" y="1377134"/>
            <a:ext cx="6465425" cy="1076699"/>
          </a:xfrm>
        </p:spPr>
        <p:txBody>
          <a:bodyPr/>
          <a:lstStyle>
            <a:lvl1pPr>
              <a:defRPr b="1" i="0">
                <a:solidFill>
                  <a:schemeClr val="bg1"/>
                </a:solidFill>
                <a:latin typeface="Open Sans" pitchFamily="2" charset="0"/>
                <a:ea typeface="Open Sans" pitchFamily="2" charset="0"/>
                <a:cs typeface="Open Sans" pitchFamily="2" charset="0"/>
              </a:defRPr>
            </a:lvl1pPr>
          </a:lstStyle>
          <a:p>
            <a:r>
              <a:rPr lang="en-GB" noProof="0" dirty="0"/>
              <a:t>This should be a headline</a:t>
            </a:r>
          </a:p>
        </p:txBody>
      </p:sp>
      <p:sp>
        <p:nvSpPr>
          <p:cNvPr id="8" name="Plassholder for dato 3">
            <a:extLst>
              <a:ext uri="{FF2B5EF4-FFF2-40B4-BE49-F238E27FC236}">
                <a16:creationId xmlns:a16="http://schemas.microsoft.com/office/drawing/2014/main" id="{5119B0D9-CC4C-827E-DB72-0D96B7415FEC}"/>
              </a:ext>
            </a:extLst>
          </p:cNvPr>
          <p:cNvSpPr>
            <a:spLocks noGrp="1"/>
          </p:cNvSpPr>
          <p:nvPr>
            <p:ph type="dt" sz="half" idx="2"/>
          </p:nvPr>
        </p:nvSpPr>
        <p:spPr>
          <a:xfrm>
            <a:off x="311525" y="6310311"/>
            <a:ext cx="1432435" cy="365125"/>
          </a:xfrm>
          <a:prstGeom prst="rect">
            <a:avLst/>
          </a:prstGeom>
        </p:spPr>
        <p:txBody>
          <a:bodyPr vert="horz" lIns="91440" tIns="45720" rIns="91440" bIns="45720" rtlCol="0" anchor="ctr"/>
          <a:lstStyle>
            <a:lvl1pPr algn="l">
              <a:defRPr sz="1000">
                <a:solidFill>
                  <a:srgbClr val="C33C66"/>
                </a:solidFill>
                <a:latin typeface="Open Sans Medium" pitchFamily="2" charset="0"/>
                <a:ea typeface="Open Sans Medium" pitchFamily="2" charset="0"/>
                <a:cs typeface="Open Sans Medium" pitchFamily="2" charset="0"/>
              </a:defRPr>
            </a:lvl1pPr>
          </a:lstStyle>
          <a:p>
            <a:fld id="{D272FAD4-E573-9041-8F3A-DA9D07813D87}" type="datetimeFigureOut">
              <a:rPr lang="nb-NO" smtClean="0"/>
              <a:pPr/>
              <a:t>23.01.2023</a:t>
            </a:fld>
            <a:endParaRPr lang="nb-NO"/>
          </a:p>
        </p:txBody>
      </p:sp>
      <p:pic>
        <p:nvPicPr>
          <p:cNvPr id="14" name="Bilde 13" descr="Et bilde som inneholder tekst, utklipp&#10;&#10;Automatisk generert beskrivelse">
            <a:extLst>
              <a:ext uri="{FF2B5EF4-FFF2-40B4-BE49-F238E27FC236}">
                <a16:creationId xmlns:a16="http://schemas.microsoft.com/office/drawing/2014/main" id="{05B5CFC6-C0CC-2BE3-5D56-55EAB51D64FC}"/>
              </a:ext>
            </a:extLst>
          </p:cNvPr>
          <p:cNvPicPr>
            <a:picLocks noChangeAspect="1"/>
          </p:cNvPicPr>
          <p:nvPr userDrawn="1"/>
        </p:nvPicPr>
        <p:blipFill>
          <a:blip r:embed="rId2"/>
          <a:stretch>
            <a:fillRect/>
          </a:stretch>
        </p:blipFill>
        <p:spPr>
          <a:xfrm>
            <a:off x="11136109" y="6491062"/>
            <a:ext cx="744365" cy="172799"/>
          </a:xfrm>
          <a:prstGeom prst="rect">
            <a:avLst/>
          </a:prstGeom>
        </p:spPr>
      </p:pic>
      <p:sp>
        <p:nvSpPr>
          <p:cNvPr id="20" name="Undertittel 2">
            <a:extLst>
              <a:ext uri="{FF2B5EF4-FFF2-40B4-BE49-F238E27FC236}">
                <a16:creationId xmlns:a16="http://schemas.microsoft.com/office/drawing/2014/main" id="{69B46F39-ACEE-851E-193F-FBC9AD256035}"/>
              </a:ext>
            </a:extLst>
          </p:cNvPr>
          <p:cNvSpPr>
            <a:spLocks noGrp="1"/>
          </p:cNvSpPr>
          <p:nvPr>
            <p:ph type="subTitle" idx="1" hasCustomPrompt="1"/>
          </p:nvPr>
        </p:nvSpPr>
        <p:spPr>
          <a:xfrm>
            <a:off x="838200" y="2378160"/>
            <a:ext cx="5257800" cy="592911"/>
          </a:xfrm>
        </p:spPr>
        <p:txBody>
          <a:bodyPr/>
          <a:lstStyle>
            <a:lvl1pPr marL="0" indent="0" algn="l">
              <a:buNone/>
              <a:defRPr sz="2400">
                <a:solidFill>
                  <a:schemeClr val="bg1"/>
                </a:solidFill>
                <a:latin typeface="Open Sans Medium" pitchFamily="2" charset="0"/>
                <a:ea typeface="Open Sans Medium" pitchFamily="2" charset="0"/>
                <a:cs typeface="Open Sans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Here’s room for a subtitle</a:t>
            </a:r>
          </a:p>
        </p:txBody>
      </p:sp>
      <p:pic>
        <p:nvPicPr>
          <p:cNvPr id="22" name="Bilde 21">
            <a:extLst>
              <a:ext uri="{FF2B5EF4-FFF2-40B4-BE49-F238E27FC236}">
                <a16:creationId xmlns:a16="http://schemas.microsoft.com/office/drawing/2014/main" id="{C603121A-162E-F820-8B65-84C33748DC2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734304" y="715295"/>
            <a:ext cx="5619496" cy="5259973"/>
          </a:xfrm>
          <a:prstGeom prst="rect">
            <a:avLst/>
          </a:prstGeom>
        </p:spPr>
      </p:pic>
    </p:spTree>
    <p:extLst>
      <p:ext uri="{BB962C8B-B14F-4D97-AF65-F5344CB8AC3E}">
        <p14:creationId xmlns:p14="http://schemas.microsoft.com/office/powerpoint/2010/main" val="1937743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accent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A7505BB4-D984-370D-1896-ECE1C4E2BC8A}"/>
              </a:ext>
            </a:extLst>
          </p:cNvPr>
          <p:cNvSpPr/>
          <p:nvPr userDrawn="1"/>
        </p:nvSpPr>
        <p:spPr>
          <a:xfrm>
            <a:off x="11019099" y="6310311"/>
            <a:ext cx="960698" cy="4608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AD9D5CE0-7087-3E60-108A-3635BBE76AED}"/>
              </a:ext>
            </a:extLst>
          </p:cNvPr>
          <p:cNvSpPr>
            <a:spLocks noGrp="1"/>
          </p:cNvSpPr>
          <p:nvPr>
            <p:ph type="title" hasCustomPrompt="1"/>
          </p:nvPr>
        </p:nvSpPr>
        <p:spPr>
          <a:xfrm>
            <a:off x="838200" y="1377134"/>
            <a:ext cx="6465425" cy="1076699"/>
          </a:xfrm>
        </p:spPr>
        <p:txBody>
          <a:bodyPr/>
          <a:lstStyle>
            <a:lvl1pPr>
              <a:defRPr b="1" i="0">
                <a:solidFill>
                  <a:schemeClr val="bg1"/>
                </a:solidFill>
                <a:latin typeface="Open Sans" pitchFamily="2" charset="0"/>
                <a:ea typeface="Open Sans" pitchFamily="2" charset="0"/>
                <a:cs typeface="Open Sans" pitchFamily="2" charset="0"/>
              </a:defRPr>
            </a:lvl1pPr>
          </a:lstStyle>
          <a:p>
            <a:r>
              <a:rPr lang="en-GB" noProof="0" dirty="0"/>
              <a:t>This should be a headline</a:t>
            </a:r>
          </a:p>
        </p:txBody>
      </p:sp>
      <p:sp>
        <p:nvSpPr>
          <p:cNvPr id="8" name="Plassholder for dato 3">
            <a:extLst>
              <a:ext uri="{FF2B5EF4-FFF2-40B4-BE49-F238E27FC236}">
                <a16:creationId xmlns:a16="http://schemas.microsoft.com/office/drawing/2014/main" id="{5119B0D9-CC4C-827E-DB72-0D96B7415FEC}"/>
              </a:ext>
            </a:extLst>
          </p:cNvPr>
          <p:cNvSpPr>
            <a:spLocks noGrp="1"/>
          </p:cNvSpPr>
          <p:nvPr>
            <p:ph type="dt" sz="half" idx="2"/>
          </p:nvPr>
        </p:nvSpPr>
        <p:spPr>
          <a:xfrm>
            <a:off x="311525" y="6310311"/>
            <a:ext cx="1432435" cy="365125"/>
          </a:xfrm>
          <a:prstGeom prst="rect">
            <a:avLst/>
          </a:prstGeom>
        </p:spPr>
        <p:txBody>
          <a:bodyPr vert="horz" lIns="91440" tIns="45720" rIns="91440" bIns="45720" rtlCol="0" anchor="ctr"/>
          <a:lstStyle>
            <a:lvl1pPr algn="l">
              <a:defRPr sz="1000">
                <a:solidFill>
                  <a:schemeClr val="bg1"/>
                </a:solidFill>
              </a:defRPr>
            </a:lvl1pPr>
          </a:lstStyle>
          <a:p>
            <a:fld id="{D272FAD4-E573-9041-8F3A-DA9D07813D87}" type="datetimeFigureOut">
              <a:rPr lang="nb-NO" smtClean="0"/>
              <a:pPr/>
              <a:t>23.01.2023</a:t>
            </a:fld>
            <a:endParaRPr lang="nb-NO"/>
          </a:p>
        </p:txBody>
      </p:sp>
      <p:pic>
        <p:nvPicPr>
          <p:cNvPr id="14" name="Bilde 13" descr="Et bilde som inneholder tekst, utklipp&#10;&#10;Automatisk generert beskrivelse">
            <a:extLst>
              <a:ext uri="{FF2B5EF4-FFF2-40B4-BE49-F238E27FC236}">
                <a16:creationId xmlns:a16="http://schemas.microsoft.com/office/drawing/2014/main" id="{05B5CFC6-C0CC-2BE3-5D56-55EAB51D64FC}"/>
              </a:ext>
            </a:extLst>
          </p:cNvPr>
          <p:cNvPicPr>
            <a:picLocks noChangeAspect="1"/>
          </p:cNvPicPr>
          <p:nvPr userDrawn="1"/>
        </p:nvPicPr>
        <p:blipFill>
          <a:blip r:embed="rId2"/>
          <a:stretch>
            <a:fillRect/>
          </a:stretch>
        </p:blipFill>
        <p:spPr>
          <a:xfrm>
            <a:off x="11136109" y="6491062"/>
            <a:ext cx="744365" cy="172799"/>
          </a:xfrm>
          <a:prstGeom prst="rect">
            <a:avLst/>
          </a:prstGeom>
        </p:spPr>
      </p:pic>
      <p:sp>
        <p:nvSpPr>
          <p:cNvPr id="20" name="Undertittel 2">
            <a:extLst>
              <a:ext uri="{FF2B5EF4-FFF2-40B4-BE49-F238E27FC236}">
                <a16:creationId xmlns:a16="http://schemas.microsoft.com/office/drawing/2014/main" id="{69B46F39-ACEE-851E-193F-FBC9AD256035}"/>
              </a:ext>
            </a:extLst>
          </p:cNvPr>
          <p:cNvSpPr>
            <a:spLocks noGrp="1"/>
          </p:cNvSpPr>
          <p:nvPr>
            <p:ph type="subTitle" idx="1" hasCustomPrompt="1"/>
          </p:nvPr>
        </p:nvSpPr>
        <p:spPr>
          <a:xfrm>
            <a:off x="838200" y="2378160"/>
            <a:ext cx="5257800" cy="592911"/>
          </a:xfrm>
        </p:spPr>
        <p:txBody>
          <a:bodyPr/>
          <a:lstStyle>
            <a:lvl1pPr marL="0" indent="0" algn="l">
              <a:buNone/>
              <a:defRPr sz="2400">
                <a:solidFill>
                  <a:schemeClr val="bg1"/>
                </a:solidFill>
                <a:latin typeface="Open Sans Medium" pitchFamily="2" charset="0"/>
                <a:ea typeface="Open Sans Medium" pitchFamily="2" charset="0"/>
                <a:cs typeface="Open Sans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Here’s room for a subtitle</a:t>
            </a:r>
          </a:p>
        </p:txBody>
      </p:sp>
      <p:pic>
        <p:nvPicPr>
          <p:cNvPr id="22" name="Bilde 21">
            <a:extLst>
              <a:ext uri="{FF2B5EF4-FFF2-40B4-BE49-F238E27FC236}">
                <a16:creationId xmlns:a16="http://schemas.microsoft.com/office/drawing/2014/main" id="{C603121A-162E-F820-8B65-84C33748DC2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5734304" y="715295"/>
            <a:ext cx="5619495" cy="5259973"/>
          </a:xfrm>
          <a:prstGeom prst="rect">
            <a:avLst/>
          </a:prstGeom>
        </p:spPr>
      </p:pic>
    </p:spTree>
    <p:extLst>
      <p:ext uri="{BB962C8B-B14F-4D97-AF65-F5344CB8AC3E}">
        <p14:creationId xmlns:p14="http://schemas.microsoft.com/office/powerpoint/2010/main" val="150348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rgbClr val="EFE8F5"/>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9D5CE0-7087-3E60-108A-3635BBE76AED}"/>
              </a:ext>
            </a:extLst>
          </p:cNvPr>
          <p:cNvSpPr>
            <a:spLocks noGrp="1"/>
          </p:cNvSpPr>
          <p:nvPr>
            <p:ph type="title" hasCustomPrompt="1"/>
          </p:nvPr>
        </p:nvSpPr>
        <p:spPr>
          <a:xfrm>
            <a:off x="838200" y="1377134"/>
            <a:ext cx="6465425" cy="1076699"/>
          </a:xfrm>
        </p:spPr>
        <p:txBody>
          <a:bodyPr/>
          <a:lstStyle>
            <a:lvl1pPr>
              <a:defRPr b="1" i="0">
                <a:solidFill>
                  <a:schemeClr val="tx2"/>
                </a:solidFill>
                <a:latin typeface="Open Sans" pitchFamily="2" charset="0"/>
                <a:ea typeface="Open Sans" pitchFamily="2" charset="0"/>
                <a:cs typeface="Open Sans" pitchFamily="2" charset="0"/>
              </a:defRPr>
            </a:lvl1pPr>
          </a:lstStyle>
          <a:p>
            <a:r>
              <a:rPr lang="en-GB" noProof="0"/>
              <a:t>This should be a headline</a:t>
            </a:r>
          </a:p>
        </p:txBody>
      </p:sp>
      <p:sp>
        <p:nvSpPr>
          <p:cNvPr id="8" name="Plassholder for dato 3">
            <a:extLst>
              <a:ext uri="{FF2B5EF4-FFF2-40B4-BE49-F238E27FC236}">
                <a16:creationId xmlns:a16="http://schemas.microsoft.com/office/drawing/2014/main" id="{5119B0D9-CC4C-827E-DB72-0D96B7415FEC}"/>
              </a:ext>
            </a:extLst>
          </p:cNvPr>
          <p:cNvSpPr>
            <a:spLocks noGrp="1"/>
          </p:cNvSpPr>
          <p:nvPr>
            <p:ph type="dt" sz="half" idx="2"/>
          </p:nvPr>
        </p:nvSpPr>
        <p:spPr>
          <a:xfrm>
            <a:off x="311525" y="6310311"/>
            <a:ext cx="1432435" cy="365125"/>
          </a:xfrm>
          <a:prstGeom prst="rect">
            <a:avLst/>
          </a:prstGeom>
        </p:spPr>
        <p:txBody>
          <a:bodyPr vert="horz" lIns="91440" tIns="45720" rIns="91440" bIns="45720" rtlCol="0" anchor="ctr"/>
          <a:lstStyle>
            <a:lvl1pPr algn="l">
              <a:defRPr sz="1000">
                <a:solidFill>
                  <a:schemeClr val="accent2"/>
                </a:solidFill>
                <a:latin typeface="Open Sans Medium" pitchFamily="2" charset="0"/>
                <a:ea typeface="Open Sans Medium" pitchFamily="2" charset="0"/>
                <a:cs typeface="Open Sans Medium" pitchFamily="2" charset="0"/>
              </a:defRPr>
            </a:lvl1pPr>
          </a:lstStyle>
          <a:p>
            <a:fld id="{D272FAD4-E573-9041-8F3A-DA9D07813D87}" type="datetimeFigureOut">
              <a:rPr lang="nb-NO" smtClean="0"/>
              <a:pPr/>
              <a:t>23.01.2023</a:t>
            </a:fld>
            <a:endParaRPr lang="nb-NO"/>
          </a:p>
        </p:txBody>
      </p:sp>
      <p:sp>
        <p:nvSpPr>
          <p:cNvPr id="20" name="Undertittel 2">
            <a:extLst>
              <a:ext uri="{FF2B5EF4-FFF2-40B4-BE49-F238E27FC236}">
                <a16:creationId xmlns:a16="http://schemas.microsoft.com/office/drawing/2014/main" id="{69B46F39-ACEE-851E-193F-FBC9AD256035}"/>
              </a:ext>
            </a:extLst>
          </p:cNvPr>
          <p:cNvSpPr>
            <a:spLocks noGrp="1"/>
          </p:cNvSpPr>
          <p:nvPr>
            <p:ph type="subTitle" idx="1" hasCustomPrompt="1"/>
          </p:nvPr>
        </p:nvSpPr>
        <p:spPr>
          <a:xfrm>
            <a:off x="838200" y="2378160"/>
            <a:ext cx="5257800" cy="592911"/>
          </a:xfrm>
        </p:spPr>
        <p:txBody>
          <a:bodyPr/>
          <a:lstStyle>
            <a:lvl1pPr marL="0" indent="0" algn="l">
              <a:buNone/>
              <a:defRPr sz="2400">
                <a:solidFill>
                  <a:schemeClr val="tx2"/>
                </a:solidFill>
                <a:latin typeface="Open Sans Medium" pitchFamily="2" charset="0"/>
                <a:ea typeface="Open Sans Medium" pitchFamily="2" charset="0"/>
                <a:cs typeface="Open Sans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Here’s room for a subtitle</a:t>
            </a:r>
          </a:p>
        </p:txBody>
      </p:sp>
      <p:pic>
        <p:nvPicPr>
          <p:cNvPr id="22" name="Bilde 21">
            <a:extLst>
              <a:ext uri="{FF2B5EF4-FFF2-40B4-BE49-F238E27FC236}">
                <a16:creationId xmlns:a16="http://schemas.microsoft.com/office/drawing/2014/main" id="{C603121A-162E-F820-8B65-84C33748DC25}"/>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5734304" y="715295"/>
            <a:ext cx="5619495" cy="5259972"/>
          </a:xfrm>
          <a:prstGeom prst="rect">
            <a:avLst/>
          </a:prstGeom>
        </p:spPr>
      </p:pic>
    </p:spTree>
    <p:extLst>
      <p:ext uri="{BB962C8B-B14F-4D97-AF65-F5344CB8AC3E}">
        <p14:creationId xmlns:p14="http://schemas.microsoft.com/office/powerpoint/2010/main" val="423488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slide">
    <p:bg>
      <p:bgPr>
        <a:solidFill>
          <a:schemeClr val="bg2"/>
        </a:solidFill>
        <a:effectLst/>
      </p:bgPr>
    </p:bg>
    <p:spTree>
      <p:nvGrpSpPr>
        <p:cNvPr id="1" name=""/>
        <p:cNvGrpSpPr/>
        <p:nvPr/>
      </p:nvGrpSpPr>
      <p:grpSpPr>
        <a:xfrm>
          <a:off x="0" y="0"/>
          <a:ext cx="0" cy="0"/>
          <a:chOff x="0" y="0"/>
          <a:chExt cx="0" cy="0"/>
        </a:xfrm>
      </p:grpSpPr>
      <p:sp>
        <p:nvSpPr>
          <p:cNvPr id="3" name="Plassholder for dato 2">
            <a:extLst>
              <a:ext uri="{FF2B5EF4-FFF2-40B4-BE49-F238E27FC236}">
                <a16:creationId xmlns:a16="http://schemas.microsoft.com/office/drawing/2014/main" id="{5736E7E6-0F99-BC02-4B17-AD3B0EC010AA}"/>
              </a:ext>
            </a:extLst>
          </p:cNvPr>
          <p:cNvSpPr>
            <a:spLocks noGrp="1"/>
          </p:cNvSpPr>
          <p:nvPr>
            <p:ph type="dt" sz="half" idx="10"/>
          </p:nvPr>
        </p:nvSpPr>
        <p:spPr/>
        <p:txBody>
          <a:bodyPr/>
          <a:lstStyle>
            <a:lvl1pPr>
              <a:defRPr>
                <a:latin typeface="Open Sans Medium" pitchFamily="2" charset="0"/>
                <a:ea typeface="Open Sans Medium" pitchFamily="2" charset="0"/>
                <a:cs typeface="Open Sans Medium" pitchFamily="2" charset="0"/>
              </a:defRPr>
            </a:lvl1pPr>
          </a:lstStyle>
          <a:p>
            <a:fld id="{D272FAD4-E573-9041-8F3A-DA9D07813D87}" type="datetimeFigureOut">
              <a:rPr lang="nb-NO" smtClean="0"/>
              <a:pPr/>
              <a:t>23.01.2023</a:t>
            </a:fld>
            <a:endParaRPr lang="nb-NO"/>
          </a:p>
        </p:txBody>
      </p:sp>
      <p:sp>
        <p:nvSpPr>
          <p:cNvPr id="5" name="Plassholder for bilde 4">
            <a:extLst>
              <a:ext uri="{FF2B5EF4-FFF2-40B4-BE49-F238E27FC236}">
                <a16:creationId xmlns:a16="http://schemas.microsoft.com/office/drawing/2014/main" id="{5814A33E-D9D1-E5C3-DD48-C7916F2DABD8}"/>
              </a:ext>
            </a:extLst>
          </p:cNvPr>
          <p:cNvSpPr>
            <a:spLocks noGrp="1"/>
          </p:cNvSpPr>
          <p:nvPr>
            <p:ph type="pic" sz="quarter" idx="11" hasCustomPrompt="1"/>
          </p:nvPr>
        </p:nvSpPr>
        <p:spPr>
          <a:xfrm>
            <a:off x="833498" y="1128191"/>
            <a:ext cx="2419350" cy="2419350"/>
          </a:xfrm>
        </p:spPr>
        <p:txBody>
          <a:bodyPr anchor="ctr">
            <a:normAutofit/>
          </a:bodyPr>
          <a:lstStyle>
            <a:lvl1pPr marL="0" indent="0" algn="ctr">
              <a:buNone/>
              <a:defRPr sz="1600"/>
            </a:lvl1pPr>
          </a:lstStyle>
          <a:p>
            <a:r>
              <a:rPr lang="en-GB" noProof="0"/>
              <a:t>Image</a:t>
            </a:r>
          </a:p>
        </p:txBody>
      </p:sp>
      <p:sp>
        <p:nvSpPr>
          <p:cNvPr id="6" name="Plassholder for bilde 4">
            <a:extLst>
              <a:ext uri="{FF2B5EF4-FFF2-40B4-BE49-F238E27FC236}">
                <a16:creationId xmlns:a16="http://schemas.microsoft.com/office/drawing/2014/main" id="{EA634099-1D71-B3E4-6E5A-B7230D884D4B}"/>
              </a:ext>
            </a:extLst>
          </p:cNvPr>
          <p:cNvSpPr>
            <a:spLocks noGrp="1"/>
          </p:cNvSpPr>
          <p:nvPr>
            <p:ph type="pic" sz="quarter" idx="12" hasCustomPrompt="1"/>
          </p:nvPr>
        </p:nvSpPr>
        <p:spPr>
          <a:xfrm>
            <a:off x="3555478" y="1128191"/>
            <a:ext cx="2419350" cy="2419350"/>
          </a:xfrm>
        </p:spPr>
        <p:txBody>
          <a:bodyPr anchor="ctr">
            <a:normAutofit/>
          </a:bodyPr>
          <a:lstStyle>
            <a:lvl1pPr marL="0" indent="0" algn="ctr">
              <a:buNone/>
              <a:defRPr sz="1600"/>
            </a:lvl1pPr>
          </a:lstStyle>
          <a:p>
            <a:r>
              <a:rPr lang="en-GB" noProof="0"/>
              <a:t>Image</a:t>
            </a:r>
          </a:p>
        </p:txBody>
      </p:sp>
      <p:sp>
        <p:nvSpPr>
          <p:cNvPr id="7" name="Plassholder for bilde 4">
            <a:extLst>
              <a:ext uri="{FF2B5EF4-FFF2-40B4-BE49-F238E27FC236}">
                <a16:creationId xmlns:a16="http://schemas.microsoft.com/office/drawing/2014/main" id="{DF380974-6BA5-B42E-637D-E630124F95B7}"/>
              </a:ext>
            </a:extLst>
          </p:cNvPr>
          <p:cNvSpPr>
            <a:spLocks noGrp="1"/>
          </p:cNvSpPr>
          <p:nvPr>
            <p:ph type="pic" sz="quarter" idx="13" hasCustomPrompt="1"/>
          </p:nvPr>
        </p:nvSpPr>
        <p:spPr>
          <a:xfrm>
            <a:off x="6277458" y="1128191"/>
            <a:ext cx="2419350" cy="2419350"/>
          </a:xfrm>
        </p:spPr>
        <p:txBody>
          <a:bodyPr anchor="ctr">
            <a:normAutofit/>
          </a:bodyPr>
          <a:lstStyle>
            <a:lvl1pPr marL="0" indent="0" algn="ctr">
              <a:buNone/>
              <a:defRPr sz="1600"/>
            </a:lvl1pPr>
          </a:lstStyle>
          <a:p>
            <a:r>
              <a:rPr lang="en-GB" noProof="0"/>
              <a:t>Image</a:t>
            </a:r>
          </a:p>
        </p:txBody>
      </p:sp>
      <p:sp>
        <p:nvSpPr>
          <p:cNvPr id="8" name="Plassholder for bilde 4">
            <a:extLst>
              <a:ext uri="{FF2B5EF4-FFF2-40B4-BE49-F238E27FC236}">
                <a16:creationId xmlns:a16="http://schemas.microsoft.com/office/drawing/2014/main" id="{5AB773CF-3FFC-C086-1AB3-A2D405D4D772}"/>
              </a:ext>
            </a:extLst>
          </p:cNvPr>
          <p:cNvSpPr>
            <a:spLocks noGrp="1"/>
          </p:cNvSpPr>
          <p:nvPr>
            <p:ph type="pic" sz="quarter" idx="14" hasCustomPrompt="1"/>
          </p:nvPr>
        </p:nvSpPr>
        <p:spPr>
          <a:xfrm>
            <a:off x="8999438" y="1128191"/>
            <a:ext cx="2419350" cy="2419350"/>
          </a:xfrm>
        </p:spPr>
        <p:txBody>
          <a:bodyPr anchor="ctr">
            <a:normAutofit/>
          </a:bodyPr>
          <a:lstStyle>
            <a:lvl1pPr marL="0" indent="0" algn="ctr">
              <a:buNone/>
              <a:defRPr sz="1600"/>
            </a:lvl1pPr>
          </a:lstStyle>
          <a:p>
            <a:r>
              <a:rPr lang="en-GB" noProof="0"/>
              <a:t>Image</a:t>
            </a:r>
          </a:p>
        </p:txBody>
      </p:sp>
      <p:sp>
        <p:nvSpPr>
          <p:cNvPr id="10" name="Plassholder for tekst 9">
            <a:extLst>
              <a:ext uri="{FF2B5EF4-FFF2-40B4-BE49-F238E27FC236}">
                <a16:creationId xmlns:a16="http://schemas.microsoft.com/office/drawing/2014/main" id="{F6F454BF-13C0-E4BD-EEAC-E39918ECE50B}"/>
              </a:ext>
            </a:extLst>
          </p:cNvPr>
          <p:cNvSpPr>
            <a:spLocks noGrp="1"/>
          </p:cNvSpPr>
          <p:nvPr>
            <p:ph type="body" sz="quarter" idx="15" hasCustomPrompt="1"/>
          </p:nvPr>
        </p:nvSpPr>
        <p:spPr>
          <a:xfrm>
            <a:off x="833498" y="3825354"/>
            <a:ext cx="2419350" cy="307912"/>
          </a:xfrm>
        </p:spPr>
        <p:txBody>
          <a:bodyPr>
            <a:noAutofit/>
          </a:bodyPr>
          <a:lstStyle>
            <a:lvl1pPr marL="0" indent="0">
              <a:buFontTx/>
              <a:buNone/>
              <a:defRPr sz="1400" b="1" i="0">
                <a:solidFill>
                  <a:schemeClr val="tx2"/>
                </a:solidFill>
                <a:latin typeface="Open Sans Medium" pitchFamily="2" charset="0"/>
                <a:ea typeface="Open Sans Medium" pitchFamily="2" charset="0"/>
                <a:cs typeface="Open Sans Medium" pitchFamily="2"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noProof="0"/>
              <a:t>First &amp; last name</a:t>
            </a:r>
          </a:p>
        </p:txBody>
      </p:sp>
      <p:sp>
        <p:nvSpPr>
          <p:cNvPr id="12" name="Plassholder for tekst 11">
            <a:extLst>
              <a:ext uri="{FF2B5EF4-FFF2-40B4-BE49-F238E27FC236}">
                <a16:creationId xmlns:a16="http://schemas.microsoft.com/office/drawing/2014/main" id="{0F87F953-AC3A-3EB8-FC48-FC39B35A0262}"/>
              </a:ext>
            </a:extLst>
          </p:cNvPr>
          <p:cNvSpPr>
            <a:spLocks noGrp="1"/>
          </p:cNvSpPr>
          <p:nvPr>
            <p:ph type="body" sz="quarter" idx="16" hasCustomPrompt="1"/>
          </p:nvPr>
        </p:nvSpPr>
        <p:spPr>
          <a:xfrm>
            <a:off x="833498" y="4133265"/>
            <a:ext cx="2419350" cy="254000"/>
          </a:xfrm>
        </p:spPr>
        <p:txBody>
          <a:bodyPr>
            <a:noAutofit/>
          </a:bodyPr>
          <a:lstStyle>
            <a:lvl1pPr marL="0" indent="0">
              <a:buFontTx/>
              <a:buNone/>
              <a:defRPr sz="1200" b="1" i="0">
                <a:solidFill>
                  <a:schemeClr val="accent2"/>
                </a:solidFill>
                <a:latin typeface="Open Sans Medium" pitchFamily="2" charset="0"/>
                <a:ea typeface="Open Sans Medium" pitchFamily="2" charset="0"/>
                <a:cs typeface="Open Sans Medium" pitchFamily="2" charset="0"/>
              </a:defRPr>
            </a:lvl1pPr>
          </a:lstStyle>
          <a:p>
            <a:pPr lvl="0"/>
            <a:r>
              <a:rPr lang="en-GB" noProof="0"/>
              <a:t>Job title</a:t>
            </a:r>
          </a:p>
        </p:txBody>
      </p:sp>
      <p:sp>
        <p:nvSpPr>
          <p:cNvPr id="14" name="Plassholder for tekst 13">
            <a:extLst>
              <a:ext uri="{FF2B5EF4-FFF2-40B4-BE49-F238E27FC236}">
                <a16:creationId xmlns:a16="http://schemas.microsoft.com/office/drawing/2014/main" id="{A011133E-C30E-2B99-AAB9-20E1D7FC0ED3}"/>
              </a:ext>
            </a:extLst>
          </p:cNvPr>
          <p:cNvSpPr>
            <a:spLocks noGrp="1"/>
          </p:cNvSpPr>
          <p:nvPr>
            <p:ph type="body" sz="quarter" idx="17" hasCustomPrompt="1"/>
          </p:nvPr>
        </p:nvSpPr>
        <p:spPr>
          <a:xfrm>
            <a:off x="833498" y="4536553"/>
            <a:ext cx="2419350" cy="1158875"/>
          </a:xfrm>
        </p:spPr>
        <p:txBody>
          <a:bodyPr>
            <a:noAutofit/>
          </a:bodyPr>
          <a:lstStyle>
            <a:lvl1pPr marL="0" indent="0">
              <a:buFontTx/>
              <a:buNone/>
              <a:defRPr sz="1200">
                <a:latin typeface="Open Sans Medium" pitchFamily="2" charset="0"/>
                <a:ea typeface="Open Sans Medium" pitchFamily="2" charset="0"/>
                <a:cs typeface="Open Sans Medium" pitchFamily="2" charset="0"/>
              </a:defRPr>
            </a:lvl1pPr>
          </a:lstStyle>
          <a:p>
            <a:pPr lvl="0"/>
            <a:r>
              <a:rPr lang="en-GB" noProof="0" dirty="0"/>
              <a:t>A bit about you...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p>
        </p:txBody>
      </p:sp>
      <p:sp>
        <p:nvSpPr>
          <p:cNvPr id="15" name="Plassholder for tekst 9">
            <a:extLst>
              <a:ext uri="{FF2B5EF4-FFF2-40B4-BE49-F238E27FC236}">
                <a16:creationId xmlns:a16="http://schemas.microsoft.com/office/drawing/2014/main" id="{D14CADF4-17F4-9A07-510E-F7656E9B3301}"/>
              </a:ext>
            </a:extLst>
          </p:cNvPr>
          <p:cNvSpPr>
            <a:spLocks noGrp="1"/>
          </p:cNvSpPr>
          <p:nvPr>
            <p:ph type="body" sz="quarter" idx="18" hasCustomPrompt="1"/>
          </p:nvPr>
        </p:nvSpPr>
        <p:spPr>
          <a:xfrm>
            <a:off x="3555478" y="3825354"/>
            <a:ext cx="2419350" cy="307912"/>
          </a:xfrm>
        </p:spPr>
        <p:txBody>
          <a:bodyPr>
            <a:noAutofit/>
          </a:bodyPr>
          <a:lstStyle>
            <a:lvl1pPr marL="0" indent="0">
              <a:buFontTx/>
              <a:buNone/>
              <a:defRPr sz="1400" b="1" i="0">
                <a:solidFill>
                  <a:schemeClr val="tx2"/>
                </a:solidFill>
                <a:latin typeface="Open Sans Medium" pitchFamily="2" charset="0"/>
                <a:ea typeface="Open Sans Medium" pitchFamily="2" charset="0"/>
                <a:cs typeface="Open Sans Medium" pitchFamily="2"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noProof="0"/>
              <a:t>First &amp; last name</a:t>
            </a:r>
          </a:p>
        </p:txBody>
      </p:sp>
      <p:sp>
        <p:nvSpPr>
          <p:cNvPr id="16" name="Plassholder for tekst 11">
            <a:extLst>
              <a:ext uri="{FF2B5EF4-FFF2-40B4-BE49-F238E27FC236}">
                <a16:creationId xmlns:a16="http://schemas.microsoft.com/office/drawing/2014/main" id="{D9AB8DB1-8C2F-F6C4-2619-12201171F551}"/>
              </a:ext>
            </a:extLst>
          </p:cNvPr>
          <p:cNvSpPr>
            <a:spLocks noGrp="1"/>
          </p:cNvSpPr>
          <p:nvPr>
            <p:ph type="body" sz="quarter" idx="19" hasCustomPrompt="1"/>
          </p:nvPr>
        </p:nvSpPr>
        <p:spPr>
          <a:xfrm>
            <a:off x="3555478" y="4133265"/>
            <a:ext cx="2419350" cy="254000"/>
          </a:xfrm>
        </p:spPr>
        <p:txBody>
          <a:bodyPr>
            <a:noAutofit/>
          </a:bodyPr>
          <a:lstStyle>
            <a:lvl1pPr marL="0" indent="0">
              <a:buFontTx/>
              <a:buNone/>
              <a:defRPr sz="1200" b="1" i="0">
                <a:solidFill>
                  <a:schemeClr val="accent2"/>
                </a:solidFill>
                <a:latin typeface="Open Sans Medium" pitchFamily="2" charset="0"/>
                <a:ea typeface="Open Sans Medium" pitchFamily="2" charset="0"/>
                <a:cs typeface="Open Sans Medium" pitchFamily="2" charset="0"/>
              </a:defRPr>
            </a:lvl1pPr>
          </a:lstStyle>
          <a:p>
            <a:pPr lvl="0"/>
            <a:r>
              <a:rPr lang="en-GB" noProof="0"/>
              <a:t>Job title</a:t>
            </a:r>
          </a:p>
        </p:txBody>
      </p:sp>
      <p:sp>
        <p:nvSpPr>
          <p:cNvPr id="17" name="Plassholder for tekst 13">
            <a:extLst>
              <a:ext uri="{FF2B5EF4-FFF2-40B4-BE49-F238E27FC236}">
                <a16:creationId xmlns:a16="http://schemas.microsoft.com/office/drawing/2014/main" id="{4AADF7FF-8224-A3A7-EB26-0D07925080D1}"/>
              </a:ext>
            </a:extLst>
          </p:cNvPr>
          <p:cNvSpPr>
            <a:spLocks noGrp="1"/>
          </p:cNvSpPr>
          <p:nvPr>
            <p:ph type="body" sz="quarter" idx="20" hasCustomPrompt="1"/>
          </p:nvPr>
        </p:nvSpPr>
        <p:spPr>
          <a:xfrm>
            <a:off x="3555478" y="4536553"/>
            <a:ext cx="2419350" cy="1158875"/>
          </a:xfrm>
        </p:spPr>
        <p:txBody>
          <a:bodyPr>
            <a:noAutofit/>
          </a:bodyPr>
          <a:lstStyle>
            <a:lvl1pPr marL="0" indent="0">
              <a:buFontTx/>
              <a:buNone/>
              <a:defRPr sz="1200">
                <a:latin typeface="Open Sans Medium" pitchFamily="2" charset="0"/>
                <a:ea typeface="Open Sans Medium" pitchFamily="2" charset="0"/>
                <a:cs typeface="Open Sans Medium" pitchFamily="2" charset="0"/>
              </a:defRPr>
            </a:lvl1pPr>
          </a:lstStyle>
          <a:p>
            <a:pPr lvl="0"/>
            <a:r>
              <a:rPr lang="en-GB" noProof="0"/>
              <a:t>A bit about you... Lorem ipsum dolor sit amet, consectetur. Lorem ipsum dolor sit amet, consectetur. </a:t>
            </a:r>
          </a:p>
        </p:txBody>
      </p:sp>
      <p:sp>
        <p:nvSpPr>
          <p:cNvPr id="18" name="Plassholder for tekst 9">
            <a:extLst>
              <a:ext uri="{FF2B5EF4-FFF2-40B4-BE49-F238E27FC236}">
                <a16:creationId xmlns:a16="http://schemas.microsoft.com/office/drawing/2014/main" id="{5A742235-B2D6-AACB-0937-FD6BD5066641}"/>
              </a:ext>
            </a:extLst>
          </p:cNvPr>
          <p:cNvSpPr>
            <a:spLocks noGrp="1"/>
          </p:cNvSpPr>
          <p:nvPr>
            <p:ph type="body" sz="quarter" idx="21" hasCustomPrompt="1"/>
          </p:nvPr>
        </p:nvSpPr>
        <p:spPr>
          <a:xfrm>
            <a:off x="6277458" y="3825354"/>
            <a:ext cx="2419350" cy="307912"/>
          </a:xfrm>
        </p:spPr>
        <p:txBody>
          <a:bodyPr>
            <a:noAutofit/>
          </a:bodyPr>
          <a:lstStyle>
            <a:lvl1pPr marL="0" indent="0">
              <a:buFontTx/>
              <a:buNone/>
              <a:defRPr sz="1400" b="1" i="0">
                <a:solidFill>
                  <a:schemeClr val="tx2"/>
                </a:solidFill>
                <a:latin typeface="Open Sans Medium" pitchFamily="2" charset="0"/>
                <a:ea typeface="Open Sans Medium" pitchFamily="2" charset="0"/>
                <a:cs typeface="Open Sans Medium" pitchFamily="2"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noProof="0"/>
              <a:t>First &amp; last name</a:t>
            </a:r>
          </a:p>
        </p:txBody>
      </p:sp>
      <p:sp>
        <p:nvSpPr>
          <p:cNvPr id="19" name="Plassholder for tekst 11">
            <a:extLst>
              <a:ext uri="{FF2B5EF4-FFF2-40B4-BE49-F238E27FC236}">
                <a16:creationId xmlns:a16="http://schemas.microsoft.com/office/drawing/2014/main" id="{DE01C078-EC76-190A-44E7-2EEA07FAC201}"/>
              </a:ext>
            </a:extLst>
          </p:cNvPr>
          <p:cNvSpPr>
            <a:spLocks noGrp="1"/>
          </p:cNvSpPr>
          <p:nvPr>
            <p:ph type="body" sz="quarter" idx="22" hasCustomPrompt="1"/>
          </p:nvPr>
        </p:nvSpPr>
        <p:spPr>
          <a:xfrm>
            <a:off x="6277458" y="4133265"/>
            <a:ext cx="2419350" cy="254000"/>
          </a:xfrm>
        </p:spPr>
        <p:txBody>
          <a:bodyPr>
            <a:noAutofit/>
          </a:bodyPr>
          <a:lstStyle>
            <a:lvl1pPr marL="0" indent="0">
              <a:buFontTx/>
              <a:buNone/>
              <a:defRPr sz="1200" b="1" i="0">
                <a:solidFill>
                  <a:schemeClr val="accent2"/>
                </a:solidFill>
                <a:latin typeface="Open Sans Medium" pitchFamily="2" charset="0"/>
                <a:ea typeface="Open Sans Medium" pitchFamily="2" charset="0"/>
                <a:cs typeface="Open Sans Medium" pitchFamily="2" charset="0"/>
              </a:defRPr>
            </a:lvl1pPr>
          </a:lstStyle>
          <a:p>
            <a:pPr lvl="0"/>
            <a:r>
              <a:rPr lang="en-GB" noProof="0"/>
              <a:t>Job title</a:t>
            </a:r>
          </a:p>
        </p:txBody>
      </p:sp>
      <p:sp>
        <p:nvSpPr>
          <p:cNvPr id="20" name="Plassholder for tekst 13">
            <a:extLst>
              <a:ext uri="{FF2B5EF4-FFF2-40B4-BE49-F238E27FC236}">
                <a16:creationId xmlns:a16="http://schemas.microsoft.com/office/drawing/2014/main" id="{254E8120-BFC4-9137-084B-25ADE1E1CE72}"/>
              </a:ext>
            </a:extLst>
          </p:cNvPr>
          <p:cNvSpPr>
            <a:spLocks noGrp="1"/>
          </p:cNvSpPr>
          <p:nvPr>
            <p:ph type="body" sz="quarter" idx="23" hasCustomPrompt="1"/>
          </p:nvPr>
        </p:nvSpPr>
        <p:spPr>
          <a:xfrm>
            <a:off x="6277458" y="4536553"/>
            <a:ext cx="2419350" cy="1158875"/>
          </a:xfrm>
        </p:spPr>
        <p:txBody>
          <a:bodyPr>
            <a:noAutofit/>
          </a:bodyPr>
          <a:lstStyle>
            <a:lvl1pPr marL="0" indent="0">
              <a:buFontTx/>
              <a:buNone/>
              <a:defRPr sz="1200">
                <a:latin typeface="Open Sans Medium" pitchFamily="2" charset="0"/>
                <a:ea typeface="Open Sans Medium" pitchFamily="2" charset="0"/>
                <a:cs typeface="Open Sans Medium" pitchFamily="2" charset="0"/>
              </a:defRPr>
            </a:lvl1pPr>
          </a:lstStyle>
          <a:p>
            <a:pPr lvl="0"/>
            <a:r>
              <a:rPr lang="en-GB" noProof="0"/>
              <a:t>A bit about you... Lorem ipsum dolor sit amet, consectetur. Lorem ipsum dolor sit amet, consectetur. </a:t>
            </a:r>
          </a:p>
        </p:txBody>
      </p:sp>
      <p:sp>
        <p:nvSpPr>
          <p:cNvPr id="21" name="Plassholder for tekst 9">
            <a:extLst>
              <a:ext uri="{FF2B5EF4-FFF2-40B4-BE49-F238E27FC236}">
                <a16:creationId xmlns:a16="http://schemas.microsoft.com/office/drawing/2014/main" id="{72A408C1-85C3-F44C-F8E8-0B08009B34CC}"/>
              </a:ext>
            </a:extLst>
          </p:cNvPr>
          <p:cNvSpPr>
            <a:spLocks noGrp="1"/>
          </p:cNvSpPr>
          <p:nvPr>
            <p:ph type="body" sz="quarter" idx="24" hasCustomPrompt="1"/>
          </p:nvPr>
        </p:nvSpPr>
        <p:spPr>
          <a:xfrm>
            <a:off x="8999438" y="3825354"/>
            <a:ext cx="2419350" cy="307912"/>
          </a:xfrm>
        </p:spPr>
        <p:txBody>
          <a:bodyPr>
            <a:noAutofit/>
          </a:bodyPr>
          <a:lstStyle>
            <a:lvl1pPr marL="0" indent="0">
              <a:buFontTx/>
              <a:buNone/>
              <a:defRPr sz="1400" b="1" i="0">
                <a:solidFill>
                  <a:schemeClr val="tx2"/>
                </a:solidFill>
                <a:latin typeface="Open Sans Medium" pitchFamily="2" charset="0"/>
                <a:ea typeface="Open Sans Medium" pitchFamily="2" charset="0"/>
                <a:cs typeface="Open Sans Medium" pitchFamily="2"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noProof="0"/>
              <a:t>First &amp; last name</a:t>
            </a:r>
          </a:p>
        </p:txBody>
      </p:sp>
      <p:sp>
        <p:nvSpPr>
          <p:cNvPr id="22" name="Plassholder for tekst 11">
            <a:extLst>
              <a:ext uri="{FF2B5EF4-FFF2-40B4-BE49-F238E27FC236}">
                <a16:creationId xmlns:a16="http://schemas.microsoft.com/office/drawing/2014/main" id="{E87CDCC7-18BB-505E-930C-B1B15FFB84B8}"/>
              </a:ext>
            </a:extLst>
          </p:cNvPr>
          <p:cNvSpPr>
            <a:spLocks noGrp="1"/>
          </p:cNvSpPr>
          <p:nvPr>
            <p:ph type="body" sz="quarter" idx="25" hasCustomPrompt="1"/>
          </p:nvPr>
        </p:nvSpPr>
        <p:spPr>
          <a:xfrm>
            <a:off x="8999438" y="4133265"/>
            <a:ext cx="2419350" cy="254000"/>
          </a:xfrm>
        </p:spPr>
        <p:txBody>
          <a:bodyPr>
            <a:noAutofit/>
          </a:bodyPr>
          <a:lstStyle>
            <a:lvl1pPr marL="0" indent="0">
              <a:buFontTx/>
              <a:buNone/>
              <a:defRPr sz="1200" b="1" i="0">
                <a:solidFill>
                  <a:schemeClr val="accent2"/>
                </a:solidFill>
                <a:latin typeface="Open Sans Medium" pitchFamily="2" charset="0"/>
                <a:ea typeface="Open Sans Medium" pitchFamily="2" charset="0"/>
                <a:cs typeface="Open Sans Medium" pitchFamily="2" charset="0"/>
              </a:defRPr>
            </a:lvl1pPr>
          </a:lstStyle>
          <a:p>
            <a:pPr lvl="0"/>
            <a:r>
              <a:rPr lang="en-GB" noProof="0"/>
              <a:t>Job title</a:t>
            </a:r>
          </a:p>
        </p:txBody>
      </p:sp>
      <p:sp>
        <p:nvSpPr>
          <p:cNvPr id="23" name="Plassholder for tekst 13">
            <a:extLst>
              <a:ext uri="{FF2B5EF4-FFF2-40B4-BE49-F238E27FC236}">
                <a16:creationId xmlns:a16="http://schemas.microsoft.com/office/drawing/2014/main" id="{A4D85DB1-27B2-2DCA-225C-CD4E3CAD6D85}"/>
              </a:ext>
            </a:extLst>
          </p:cNvPr>
          <p:cNvSpPr>
            <a:spLocks noGrp="1"/>
          </p:cNvSpPr>
          <p:nvPr>
            <p:ph type="body" sz="quarter" idx="26" hasCustomPrompt="1"/>
          </p:nvPr>
        </p:nvSpPr>
        <p:spPr>
          <a:xfrm>
            <a:off x="8999438" y="4536553"/>
            <a:ext cx="2419350" cy="1158875"/>
          </a:xfrm>
        </p:spPr>
        <p:txBody>
          <a:bodyPr>
            <a:noAutofit/>
          </a:bodyPr>
          <a:lstStyle>
            <a:lvl1pPr marL="0" indent="0">
              <a:buFontTx/>
              <a:buNone/>
              <a:defRPr sz="1200">
                <a:latin typeface="Open Sans Medium" pitchFamily="2" charset="0"/>
                <a:ea typeface="Open Sans Medium" pitchFamily="2" charset="0"/>
                <a:cs typeface="Open Sans Medium" pitchFamily="2" charset="0"/>
              </a:defRPr>
            </a:lvl1pPr>
          </a:lstStyle>
          <a:p>
            <a:pPr lvl="0"/>
            <a:r>
              <a:rPr lang="en-GB" noProof="0"/>
              <a:t>A bit about you... Lorem ipsum dolor sit amet, consectetur. Lorem ipsum dolor sit amet, consectetur. </a:t>
            </a:r>
          </a:p>
        </p:txBody>
      </p:sp>
    </p:spTree>
    <p:extLst>
      <p:ext uri="{BB962C8B-B14F-4D97-AF65-F5344CB8AC3E}">
        <p14:creationId xmlns:p14="http://schemas.microsoft.com/office/powerpoint/2010/main" val="415635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file slide">
    <p:bg>
      <p:bgPr>
        <a:solidFill>
          <a:srgbClr val="D9EFFA"/>
        </a:solidFill>
        <a:effectLst/>
      </p:bgPr>
    </p:bg>
    <p:spTree>
      <p:nvGrpSpPr>
        <p:cNvPr id="1" name=""/>
        <p:cNvGrpSpPr/>
        <p:nvPr/>
      </p:nvGrpSpPr>
      <p:grpSpPr>
        <a:xfrm>
          <a:off x="0" y="0"/>
          <a:ext cx="0" cy="0"/>
          <a:chOff x="0" y="0"/>
          <a:chExt cx="0" cy="0"/>
        </a:xfrm>
      </p:grpSpPr>
      <p:sp>
        <p:nvSpPr>
          <p:cNvPr id="5" name="Plassholder for bilde 4">
            <a:extLst>
              <a:ext uri="{FF2B5EF4-FFF2-40B4-BE49-F238E27FC236}">
                <a16:creationId xmlns:a16="http://schemas.microsoft.com/office/drawing/2014/main" id="{DEB9C34E-1210-0350-829D-9CBB563C1567}"/>
              </a:ext>
            </a:extLst>
          </p:cNvPr>
          <p:cNvSpPr>
            <a:spLocks noGrp="1"/>
          </p:cNvSpPr>
          <p:nvPr>
            <p:ph type="pic" sz="quarter" idx="11" hasCustomPrompt="1"/>
          </p:nvPr>
        </p:nvSpPr>
        <p:spPr>
          <a:xfrm>
            <a:off x="6342926" y="0"/>
            <a:ext cx="5849073" cy="6858000"/>
          </a:xfrm>
        </p:spPr>
        <p:txBody>
          <a:bodyPr anchor="ctr">
            <a:normAutofit/>
          </a:bodyPr>
          <a:lstStyle>
            <a:lvl1pPr marL="0" indent="0" algn="ctr">
              <a:buFontTx/>
              <a:buNone/>
              <a:defRPr sz="1600"/>
            </a:lvl1pPr>
          </a:lstStyle>
          <a:p>
            <a:r>
              <a:rPr lang="nb-NO"/>
              <a:t>Image</a:t>
            </a:r>
          </a:p>
        </p:txBody>
      </p:sp>
      <p:sp>
        <p:nvSpPr>
          <p:cNvPr id="2" name="Tittel 1">
            <a:extLst>
              <a:ext uri="{FF2B5EF4-FFF2-40B4-BE49-F238E27FC236}">
                <a16:creationId xmlns:a16="http://schemas.microsoft.com/office/drawing/2014/main" id="{22BA4802-A7D8-D916-0D71-CDE80F5CB90D}"/>
              </a:ext>
            </a:extLst>
          </p:cNvPr>
          <p:cNvSpPr>
            <a:spLocks noGrp="1"/>
          </p:cNvSpPr>
          <p:nvPr>
            <p:ph type="title" hasCustomPrompt="1"/>
          </p:nvPr>
        </p:nvSpPr>
        <p:spPr>
          <a:xfrm>
            <a:off x="722453" y="2020305"/>
            <a:ext cx="4914418" cy="595573"/>
          </a:xfrm>
        </p:spPr>
        <p:txBody>
          <a:bodyPr>
            <a:normAutofit/>
          </a:bodyPr>
          <a:lstStyle>
            <a:lvl1pPr>
              <a:defRPr sz="2800" b="1" i="0">
                <a:latin typeface="Open Sans" pitchFamily="2" charset="0"/>
                <a:ea typeface="Open Sans" pitchFamily="2" charset="0"/>
                <a:cs typeface="Open Sans" pitchFamily="2" charset="0"/>
              </a:defRPr>
            </a:lvl1pPr>
          </a:lstStyle>
          <a:p>
            <a:r>
              <a:rPr lang="en-GB" noProof="0"/>
              <a:t>First &amp; last name</a:t>
            </a:r>
          </a:p>
        </p:txBody>
      </p:sp>
      <p:sp>
        <p:nvSpPr>
          <p:cNvPr id="3" name="Plassholder for dato 2">
            <a:extLst>
              <a:ext uri="{FF2B5EF4-FFF2-40B4-BE49-F238E27FC236}">
                <a16:creationId xmlns:a16="http://schemas.microsoft.com/office/drawing/2014/main" id="{A6A72F6F-97FB-9140-E524-837847FA41BE}"/>
              </a:ext>
            </a:extLst>
          </p:cNvPr>
          <p:cNvSpPr>
            <a:spLocks noGrp="1"/>
          </p:cNvSpPr>
          <p:nvPr>
            <p:ph type="dt" sz="half" idx="10"/>
          </p:nvPr>
        </p:nvSpPr>
        <p:spPr/>
        <p:txBody>
          <a:bodyPr/>
          <a:lstStyle>
            <a:lvl1pPr>
              <a:defRPr>
                <a:latin typeface="Open Sans Medium" pitchFamily="2" charset="0"/>
                <a:ea typeface="Open Sans Medium" pitchFamily="2" charset="0"/>
                <a:cs typeface="Open Sans Medium" pitchFamily="2" charset="0"/>
              </a:defRPr>
            </a:lvl1pPr>
          </a:lstStyle>
          <a:p>
            <a:fld id="{D272FAD4-E573-9041-8F3A-DA9D07813D87}" type="datetimeFigureOut">
              <a:rPr lang="nb-NO" smtClean="0"/>
              <a:pPr/>
              <a:t>23.01.2023</a:t>
            </a:fld>
            <a:endParaRPr lang="nb-NO"/>
          </a:p>
        </p:txBody>
      </p:sp>
      <p:sp>
        <p:nvSpPr>
          <p:cNvPr id="6" name="Plassholder for tekst 11">
            <a:extLst>
              <a:ext uri="{FF2B5EF4-FFF2-40B4-BE49-F238E27FC236}">
                <a16:creationId xmlns:a16="http://schemas.microsoft.com/office/drawing/2014/main" id="{93EEB4C6-1DB9-ADD7-C855-D35CFC4FADFE}"/>
              </a:ext>
            </a:extLst>
          </p:cNvPr>
          <p:cNvSpPr>
            <a:spLocks noGrp="1"/>
          </p:cNvSpPr>
          <p:nvPr>
            <p:ph type="body" sz="quarter" idx="16" hasCustomPrompt="1"/>
          </p:nvPr>
        </p:nvSpPr>
        <p:spPr>
          <a:xfrm>
            <a:off x="722452" y="2615877"/>
            <a:ext cx="4914417" cy="277793"/>
          </a:xfrm>
        </p:spPr>
        <p:txBody>
          <a:bodyPr>
            <a:noAutofit/>
          </a:bodyPr>
          <a:lstStyle>
            <a:lvl1pPr marL="0" indent="0">
              <a:buFontTx/>
              <a:buNone/>
              <a:defRPr sz="1400" b="1" i="0">
                <a:solidFill>
                  <a:schemeClr val="accent2"/>
                </a:solidFill>
                <a:latin typeface="Open Sans Medium" pitchFamily="2" charset="0"/>
                <a:ea typeface="Open Sans Medium" pitchFamily="2" charset="0"/>
                <a:cs typeface="Open Sans Medium" pitchFamily="2" charset="0"/>
              </a:defRPr>
            </a:lvl1pPr>
          </a:lstStyle>
          <a:p>
            <a:pPr lvl="0"/>
            <a:r>
              <a:rPr lang="en-GB" noProof="0"/>
              <a:t>Job title</a:t>
            </a:r>
          </a:p>
        </p:txBody>
      </p:sp>
      <p:sp>
        <p:nvSpPr>
          <p:cNvPr id="7" name="Plassholder for tekst 13">
            <a:extLst>
              <a:ext uri="{FF2B5EF4-FFF2-40B4-BE49-F238E27FC236}">
                <a16:creationId xmlns:a16="http://schemas.microsoft.com/office/drawing/2014/main" id="{30642735-AD78-030E-1988-FF7C19D30D17}"/>
              </a:ext>
            </a:extLst>
          </p:cNvPr>
          <p:cNvSpPr>
            <a:spLocks noGrp="1"/>
          </p:cNvSpPr>
          <p:nvPr>
            <p:ph type="body" sz="quarter" idx="17" hasCustomPrompt="1"/>
          </p:nvPr>
        </p:nvSpPr>
        <p:spPr>
          <a:xfrm>
            <a:off x="722451" y="3443115"/>
            <a:ext cx="4360826" cy="1477228"/>
          </a:xfrm>
        </p:spPr>
        <p:txBody>
          <a:bodyPr>
            <a:noAutofit/>
          </a:bodyPr>
          <a:lstStyle>
            <a:lvl1pPr marL="0" indent="0">
              <a:buFontTx/>
              <a:buNone/>
              <a:defRPr sz="1400">
                <a:latin typeface="Open Sans Medium" pitchFamily="2" charset="0"/>
                <a:ea typeface="Open Sans Medium" pitchFamily="2" charset="0"/>
                <a:cs typeface="Open Sans Medium" pitchFamily="2" charset="0"/>
              </a:defRPr>
            </a:lvl1pPr>
          </a:lstStyle>
          <a:p>
            <a:pPr lvl="0"/>
            <a:r>
              <a:rPr lang="en-GB" noProof="0"/>
              <a:t>A bit about you...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Aenean ac </a:t>
            </a:r>
            <a:r>
              <a:rPr lang="en-GB" noProof="0" err="1"/>
              <a:t>nulla</a:t>
            </a:r>
            <a:r>
              <a:rPr lang="en-GB" noProof="0"/>
              <a:t> diam. In </a:t>
            </a:r>
            <a:r>
              <a:rPr lang="en-GB" noProof="0" err="1"/>
              <a:t>varius</a:t>
            </a:r>
            <a:r>
              <a:rPr lang="en-GB" noProof="0"/>
              <a:t> </a:t>
            </a:r>
            <a:r>
              <a:rPr lang="en-GB" noProof="0" err="1"/>
              <a:t>odio</a:t>
            </a:r>
            <a:r>
              <a:rPr lang="en-GB" noProof="0"/>
              <a:t> </a:t>
            </a:r>
            <a:r>
              <a:rPr lang="en-GB" noProof="0" err="1"/>
              <a:t>quis</a:t>
            </a:r>
            <a:r>
              <a:rPr lang="en-GB" noProof="0"/>
              <a:t> </a:t>
            </a:r>
            <a:r>
              <a:rPr lang="en-GB" noProof="0" err="1"/>
              <a:t>metus</a:t>
            </a:r>
            <a:r>
              <a:rPr lang="en-GB" noProof="0"/>
              <a:t> </a:t>
            </a:r>
            <a:r>
              <a:rPr lang="en-GB" noProof="0" err="1"/>
              <a:t>porttitor</a:t>
            </a:r>
            <a:r>
              <a:rPr lang="en-GB" noProof="0"/>
              <a:t> </a:t>
            </a:r>
            <a:r>
              <a:rPr lang="en-GB" noProof="0" err="1"/>
              <a:t>molestie</a:t>
            </a:r>
            <a:r>
              <a:rPr lang="en-GB" noProof="0"/>
              <a:t>. 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Aenean ac </a:t>
            </a:r>
            <a:r>
              <a:rPr lang="en-GB" noProof="0" err="1"/>
              <a:t>nulla</a:t>
            </a:r>
            <a:r>
              <a:rPr lang="en-GB" noProof="0"/>
              <a:t> diam. In </a:t>
            </a:r>
            <a:r>
              <a:rPr lang="en-GB" noProof="0" err="1"/>
              <a:t>varius</a:t>
            </a:r>
            <a:r>
              <a:rPr lang="en-GB" noProof="0"/>
              <a:t> </a:t>
            </a:r>
            <a:r>
              <a:rPr lang="en-GB" noProof="0" err="1"/>
              <a:t>odio</a:t>
            </a:r>
            <a:r>
              <a:rPr lang="en-GB" noProof="0"/>
              <a:t> </a:t>
            </a:r>
            <a:r>
              <a:rPr lang="en-GB" noProof="0" err="1"/>
              <a:t>quis</a:t>
            </a:r>
            <a:r>
              <a:rPr lang="en-GB" noProof="0"/>
              <a:t> </a:t>
            </a:r>
            <a:r>
              <a:rPr lang="en-GB" noProof="0" err="1"/>
              <a:t>metus</a:t>
            </a:r>
            <a:r>
              <a:rPr lang="en-GB" noProof="0"/>
              <a:t> </a:t>
            </a:r>
            <a:r>
              <a:rPr lang="en-GB" noProof="0" err="1"/>
              <a:t>porttitor</a:t>
            </a:r>
            <a:r>
              <a:rPr lang="en-GB" noProof="0"/>
              <a:t> </a:t>
            </a:r>
            <a:r>
              <a:rPr lang="en-GB" noProof="0" err="1"/>
              <a:t>molestie</a:t>
            </a:r>
            <a:endParaRPr lang="en-GB" noProof="0"/>
          </a:p>
        </p:txBody>
      </p:sp>
    </p:spTree>
    <p:extLst>
      <p:ext uri="{BB962C8B-B14F-4D97-AF65-F5344CB8AC3E}">
        <p14:creationId xmlns:p14="http://schemas.microsoft.com/office/powerpoint/2010/main" val="547028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1">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BC848A-4876-5273-E693-0561164E0ABD}"/>
              </a:ext>
            </a:extLst>
          </p:cNvPr>
          <p:cNvSpPr>
            <a:spLocks noGrp="1"/>
          </p:cNvSpPr>
          <p:nvPr>
            <p:ph type="title" hasCustomPrompt="1"/>
          </p:nvPr>
        </p:nvSpPr>
        <p:spPr>
          <a:xfrm>
            <a:off x="838200" y="2233914"/>
            <a:ext cx="5851967" cy="776288"/>
          </a:xfrm>
        </p:spPr>
        <p:txBody>
          <a:bodyPr>
            <a:normAutofit/>
          </a:bodyPr>
          <a:lstStyle>
            <a:lvl1pPr>
              <a:defRPr sz="2800" b="1" i="0">
                <a:latin typeface="Open Sans" pitchFamily="2" charset="0"/>
                <a:ea typeface="Open Sans" pitchFamily="2" charset="0"/>
                <a:cs typeface="Open Sans" pitchFamily="2" charset="0"/>
              </a:defRPr>
            </a:lvl1pPr>
          </a:lstStyle>
          <a:p>
            <a:r>
              <a:rPr lang="en-GB" noProof="0"/>
              <a:t>This should be a headline</a:t>
            </a:r>
          </a:p>
        </p:txBody>
      </p:sp>
      <p:sp>
        <p:nvSpPr>
          <p:cNvPr id="3" name="Plassholder for dato 2">
            <a:extLst>
              <a:ext uri="{FF2B5EF4-FFF2-40B4-BE49-F238E27FC236}">
                <a16:creationId xmlns:a16="http://schemas.microsoft.com/office/drawing/2014/main" id="{94FDF158-2479-3E3A-1D40-387AC2DDC8DF}"/>
              </a:ext>
            </a:extLst>
          </p:cNvPr>
          <p:cNvSpPr>
            <a:spLocks noGrp="1"/>
          </p:cNvSpPr>
          <p:nvPr>
            <p:ph type="dt" sz="half" idx="10"/>
          </p:nvPr>
        </p:nvSpPr>
        <p:spPr/>
        <p:txBody>
          <a:bodyPr/>
          <a:lstStyle/>
          <a:p>
            <a:fld id="{D272FAD4-E573-9041-8F3A-DA9D07813D87}" type="datetimeFigureOut">
              <a:rPr lang="nb-NO" smtClean="0"/>
              <a:pPr/>
              <a:t>23.01.2023</a:t>
            </a:fld>
            <a:endParaRPr lang="nb-NO"/>
          </a:p>
        </p:txBody>
      </p:sp>
      <p:sp>
        <p:nvSpPr>
          <p:cNvPr id="5" name="Plassholder for tekst 4">
            <a:extLst>
              <a:ext uri="{FF2B5EF4-FFF2-40B4-BE49-F238E27FC236}">
                <a16:creationId xmlns:a16="http://schemas.microsoft.com/office/drawing/2014/main" id="{01F6A085-42BD-568B-5A77-9D1BC4A31A03}"/>
              </a:ext>
            </a:extLst>
          </p:cNvPr>
          <p:cNvSpPr>
            <a:spLocks noGrp="1"/>
          </p:cNvSpPr>
          <p:nvPr>
            <p:ph type="body" sz="quarter" idx="11" hasCustomPrompt="1"/>
          </p:nvPr>
        </p:nvSpPr>
        <p:spPr>
          <a:xfrm>
            <a:off x="838200" y="3263900"/>
            <a:ext cx="5851525" cy="1979613"/>
          </a:xfrm>
        </p:spPr>
        <p:txBody>
          <a:bodyPr>
            <a:normAutofit/>
          </a:bodyPr>
          <a:lstStyle>
            <a:lvl1pPr marL="0" indent="0">
              <a:buFontTx/>
              <a:buNone/>
              <a:defRPr sz="2000" b="1">
                <a:solidFill>
                  <a:schemeClr val="tx2"/>
                </a:solidFill>
                <a:latin typeface="Open Sans Medium" pitchFamily="2" charset="0"/>
                <a:ea typeface="Open Sans Medium" pitchFamily="2" charset="0"/>
                <a:cs typeface="Open Sans Medium"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noProof="0"/>
              <a:t>Lorem ipsum </a:t>
            </a:r>
            <a:r>
              <a:rPr lang="en-GB" noProof="0" err="1"/>
              <a:t>dolor</a:t>
            </a:r>
            <a:r>
              <a:rPr lang="en-GB" noProof="0"/>
              <a:t> sit </a:t>
            </a:r>
            <a:r>
              <a:rPr lang="en-GB" noProof="0" err="1"/>
              <a:t>amet</a:t>
            </a:r>
            <a:r>
              <a:rPr lang="en-GB" noProof="0"/>
              <a:t>, </a:t>
            </a:r>
            <a:r>
              <a:rPr lang="en-GB" noProof="0" err="1"/>
              <a:t>consectetur</a:t>
            </a:r>
            <a:r>
              <a:rPr lang="en-GB" noProof="0"/>
              <a:t> </a:t>
            </a:r>
            <a:r>
              <a:rPr lang="en-GB" noProof="0" err="1"/>
              <a:t>adipiscing</a:t>
            </a:r>
            <a:r>
              <a:rPr lang="en-GB" noProof="0"/>
              <a:t> </a:t>
            </a:r>
            <a:r>
              <a:rPr lang="en-GB" noProof="0" err="1"/>
              <a:t>elit</a:t>
            </a:r>
            <a:r>
              <a:rPr lang="en-GB" noProof="0"/>
              <a:t>. Aenean ac </a:t>
            </a:r>
            <a:r>
              <a:rPr lang="en-GB" noProof="0" err="1"/>
              <a:t>nulla</a:t>
            </a:r>
            <a:r>
              <a:rPr lang="en-GB" noProof="0"/>
              <a:t> diam. In </a:t>
            </a:r>
            <a:r>
              <a:rPr lang="en-GB" noProof="0" err="1"/>
              <a:t>varius</a:t>
            </a:r>
            <a:r>
              <a:rPr lang="en-GB" noProof="0"/>
              <a:t> </a:t>
            </a:r>
            <a:r>
              <a:rPr lang="en-GB" noProof="0" err="1"/>
              <a:t>odio</a:t>
            </a:r>
            <a:r>
              <a:rPr lang="en-GB" noProof="0"/>
              <a:t> </a:t>
            </a:r>
            <a:r>
              <a:rPr lang="en-GB" noProof="0" err="1"/>
              <a:t>quis</a:t>
            </a:r>
            <a:r>
              <a:rPr lang="en-GB" noProof="0"/>
              <a:t> </a:t>
            </a:r>
            <a:r>
              <a:rPr lang="en-GB" noProof="0" err="1"/>
              <a:t>metus</a:t>
            </a:r>
            <a:r>
              <a:rPr lang="en-GB" noProof="0"/>
              <a:t> </a:t>
            </a:r>
            <a:r>
              <a:rPr lang="en-GB" noProof="0" err="1"/>
              <a:t>porttitor</a:t>
            </a:r>
            <a:r>
              <a:rPr lang="en-GB" noProof="0"/>
              <a:t> </a:t>
            </a:r>
            <a:r>
              <a:rPr lang="en-GB" noProof="0" err="1"/>
              <a:t>molestie</a:t>
            </a:r>
            <a:r>
              <a:rPr lang="en-GB" noProof="0"/>
              <a:t>.</a:t>
            </a:r>
          </a:p>
        </p:txBody>
      </p:sp>
    </p:spTree>
    <p:extLst>
      <p:ext uri="{BB962C8B-B14F-4D97-AF65-F5344CB8AC3E}">
        <p14:creationId xmlns:p14="http://schemas.microsoft.com/office/powerpoint/2010/main" val="35586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slide pink">
    <p:bg>
      <p:bgPr>
        <a:solidFill>
          <a:srgbClr val="F8E8E8"/>
        </a:solidFill>
        <a:effectLst/>
      </p:bgPr>
    </p:bg>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56AF968C-3BCE-9C40-CFA1-DF02A273F575}"/>
              </a:ext>
            </a:extLst>
          </p:cNvPr>
          <p:cNvSpPr>
            <a:spLocks noGrp="1"/>
          </p:cNvSpPr>
          <p:nvPr>
            <p:ph type="dt" sz="half" idx="2"/>
          </p:nvPr>
        </p:nvSpPr>
        <p:spPr>
          <a:xfrm>
            <a:off x="311525" y="6310311"/>
            <a:ext cx="1432435" cy="365125"/>
          </a:xfrm>
          <a:prstGeom prst="rect">
            <a:avLst/>
          </a:prstGeom>
        </p:spPr>
        <p:txBody>
          <a:bodyPr vert="horz" lIns="91440" tIns="45720" rIns="91440" bIns="45720" rtlCol="0" anchor="ctr"/>
          <a:lstStyle>
            <a:lvl1pPr algn="l">
              <a:defRPr sz="1000">
                <a:solidFill>
                  <a:srgbClr val="C33C66"/>
                </a:solidFill>
              </a:defRPr>
            </a:lvl1pPr>
          </a:lstStyle>
          <a:p>
            <a:fld id="{D272FAD4-E573-9041-8F3A-DA9D07813D87}" type="datetimeFigureOut">
              <a:rPr lang="nb-NO" smtClean="0"/>
              <a:pPr/>
              <a:t>23.01.2023</a:t>
            </a:fld>
            <a:endParaRPr lang="nb-NO"/>
          </a:p>
        </p:txBody>
      </p:sp>
    </p:spTree>
    <p:extLst>
      <p:ext uri="{BB962C8B-B14F-4D97-AF65-F5344CB8AC3E}">
        <p14:creationId xmlns:p14="http://schemas.microsoft.com/office/powerpoint/2010/main" val="243200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CF9882A-02DA-E255-AF9D-FFECC1D40D15}"/>
              </a:ext>
            </a:extLst>
          </p:cNvPr>
          <p:cNvSpPr>
            <a:spLocks noGrp="1"/>
          </p:cNvSpPr>
          <p:nvPr>
            <p:ph type="title"/>
          </p:nvPr>
        </p:nvSpPr>
        <p:spPr>
          <a:xfrm>
            <a:off x="838200" y="914400"/>
            <a:ext cx="10515600" cy="776288"/>
          </a:xfrm>
          <a:prstGeom prst="rect">
            <a:avLst/>
          </a:prstGeom>
        </p:spPr>
        <p:txBody>
          <a:bodyPr vert="horz" lIns="91440" tIns="45720" rIns="91440" bIns="45720" rtlCol="0" anchor="ctr">
            <a:normAutofit/>
          </a:bodyPr>
          <a:lstStyle/>
          <a:p>
            <a:r>
              <a:rPr lang="en-GB" noProof="0"/>
              <a:t>This should be a headline</a:t>
            </a:r>
          </a:p>
        </p:txBody>
      </p:sp>
      <p:sp>
        <p:nvSpPr>
          <p:cNvPr id="3" name="Plassholder for tekst 2">
            <a:extLst>
              <a:ext uri="{FF2B5EF4-FFF2-40B4-BE49-F238E27FC236}">
                <a16:creationId xmlns:a16="http://schemas.microsoft.com/office/drawing/2014/main" id="{92F8FEA6-A64E-5999-C5B3-2EE52D5D87FA}"/>
              </a:ext>
            </a:extLst>
          </p:cNvPr>
          <p:cNvSpPr>
            <a:spLocks noGrp="1"/>
          </p:cNvSpPr>
          <p:nvPr>
            <p:ph type="body" idx="1"/>
          </p:nvPr>
        </p:nvSpPr>
        <p:spPr>
          <a:xfrm>
            <a:off x="838200" y="1825625"/>
            <a:ext cx="10515600" cy="3029179"/>
          </a:xfrm>
          <a:prstGeom prst="rect">
            <a:avLst/>
          </a:prstGeom>
        </p:spPr>
        <p:txBody>
          <a:bodyPr vert="horz" lIns="91440" tIns="45720" rIns="91440" bIns="45720" rtlCol="0">
            <a:normAutofit/>
          </a:bodyPr>
          <a:lstStyle/>
          <a:p>
            <a:pPr lvl="0"/>
            <a:r>
              <a:rPr lang="en-GB" noProof="0"/>
              <a:t>Edit bullet point</a:t>
            </a:r>
          </a:p>
          <a:p>
            <a:pPr lvl="1"/>
            <a:r>
              <a:rPr lang="en-GB" noProof="0"/>
              <a:t>Edit bullet point</a:t>
            </a:r>
          </a:p>
          <a:p>
            <a:pPr lvl="2"/>
            <a:r>
              <a:rPr lang="en-GB" noProof="0"/>
              <a:t>Edit bullet point</a:t>
            </a:r>
          </a:p>
          <a:p>
            <a:pPr lvl="3"/>
            <a:r>
              <a:rPr lang="en-GB" noProof="0"/>
              <a:t>Edit bullet point</a:t>
            </a:r>
          </a:p>
          <a:p>
            <a:pPr lvl="4"/>
            <a:r>
              <a:rPr lang="en-GB" noProof="0"/>
              <a:t>Edit bullet point</a:t>
            </a:r>
          </a:p>
        </p:txBody>
      </p:sp>
      <p:sp>
        <p:nvSpPr>
          <p:cNvPr id="4" name="Plassholder for dato 3">
            <a:extLst>
              <a:ext uri="{FF2B5EF4-FFF2-40B4-BE49-F238E27FC236}">
                <a16:creationId xmlns:a16="http://schemas.microsoft.com/office/drawing/2014/main" id="{717BE1BB-0658-52A6-E08B-3388BB58073D}"/>
              </a:ext>
            </a:extLst>
          </p:cNvPr>
          <p:cNvSpPr>
            <a:spLocks noGrp="1"/>
          </p:cNvSpPr>
          <p:nvPr>
            <p:ph type="dt" sz="half" idx="2"/>
          </p:nvPr>
        </p:nvSpPr>
        <p:spPr>
          <a:xfrm>
            <a:off x="311525" y="6310311"/>
            <a:ext cx="1432435" cy="365125"/>
          </a:xfrm>
          <a:prstGeom prst="rect">
            <a:avLst/>
          </a:prstGeom>
        </p:spPr>
        <p:txBody>
          <a:bodyPr vert="horz" lIns="91440" tIns="45720" rIns="91440" bIns="45720" rtlCol="0" anchor="ctr"/>
          <a:lstStyle>
            <a:lvl1pPr algn="l">
              <a:defRPr sz="1000">
                <a:solidFill>
                  <a:srgbClr val="C33C66"/>
                </a:solidFill>
                <a:latin typeface="Open Sans Medium" pitchFamily="2" charset="0"/>
                <a:ea typeface="Open Sans Medium" pitchFamily="2" charset="0"/>
                <a:cs typeface="Open Sans Medium" pitchFamily="2" charset="0"/>
              </a:defRPr>
            </a:lvl1pPr>
          </a:lstStyle>
          <a:p>
            <a:fld id="{D272FAD4-E573-9041-8F3A-DA9D07813D87}" type="datetimeFigureOut">
              <a:rPr lang="nb-NO" smtClean="0"/>
              <a:pPr/>
              <a:t>23.01.2023</a:t>
            </a:fld>
            <a:endParaRPr lang="nb-NO"/>
          </a:p>
        </p:txBody>
      </p:sp>
      <p:pic>
        <p:nvPicPr>
          <p:cNvPr id="11" name="Bilde 10">
            <a:extLst>
              <a:ext uri="{FF2B5EF4-FFF2-40B4-BE49-F238E27FC236}">
                <a16:creationId xmlns:a16="http://schemas.microsoft.com/office/drawing/2014/main" id="{385688D5-25D3-E02B-468F-A85653244A99}"/>
              </a:ext>
            </a:extLst>
          </p:cNvPr>
          <p:cNvPicPr>
            <a:picLocks noChangeAspect="1"/>
          </p:cNvPicPr>
          <p:nvPr userDrawn="1"/>
        </p:nvPicPr>
        <p:blipFill>
          <a:blip r:embed="rId29"/>
          <a:stretch>
            <a:fillRect/>
          </a:stretch>
        </p:blipFill>
        <p:spPr>
          <a:xfrm>
            <a:off x="11136110" y="6492874"/>
            <a:ext cx="744365" cy="172799"/>
          </a:xfrm>
          <a:prstGeom prst="rect">
            <a:avLst/>
          </a:prstGeom>
        </p:spPr>
      </p:pic>
    </p:spTree>
    <p:extLst>
      <p:ext uri="{BB962C8B-B14F-4D97-AF65-F5344CB8AC3E}">
        <p14:creationId xmlns:p14="http://schemas.microsoft.com/office/powerpoint/2010/main" val="2341884240"/>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0" r:id="rId3"/>
    <p:sldLayoutId id="2147483665" r:id="rId4"/>
    <p:sldLayoutId id="2147483666" r:id="rId5"/>
    <p:sldLayoutId id="2147483667" r:id="rId6"/>
    <p:sldLayoutId id="2147483668" r:id="rId7"/>
    <p:sldLayoutId id="2147483669" r:id="rId8"/>
    <p:sldLayoutId id="2147483662" r:id="rId9"/>
    <p:sldLayoutId id="2147483678" r:id="rId10"/>
    <p:sldLayoutId id="2147483664" r:id="rId11"/>
    <p:sldLayoutId id="2147483680" r:id="rId12"/>
    <p:sldLayoutId id="2147483683" r:id="rId13"/>
    <p:sldLayoutId id="2147483682" r:id="rId14"/>
    <p:sldLayoutId id="2147483671" r:id="rId15"/>
    <p:sldLayoutId id="2147483670" r:id="rId16"/>
    <p:sldLayoutId id="2147483672" r:id="rId17"/>
    <p:sldLayoutId id="2147483673" r:id="rId18"/>
    <p:sldLayoutId id="2147483674" r:id="rId19"/>
    <p:sldLayoutId id="2147483675" r:id="rId20"/>
    <p:sldLayoutId id="2147483676" r:id="rId21"/>
    <p:sldLayoutId id="2147483677" r:id="rId22"/>
    <p:sldLayoutId id="2147483679" r:id="rId23"/>
    <p:sldLayoutId id="2147483681" r:id="rId24"/>
    <p:sldLayoutId id="2147483652" r:id="rId25"/>
    <p:sldLayoutId id="2147483650" r:id="rId26"/>
    <p:sldLayoutId id="2147483684" r:id="rId27"/>
  </p:sldLayoutIdLst>
  <p:txStyles>
    <p:titleStyle>
      <a:lvl1pPr algn="l" defTabSz="914400" rtl="0" eaLnBrk="1" latinLnBrk="0" hangingPunct="1">
        <a:lnSpc>
          <a:spcPct val="100000"/>
        </a:lnSpc>
        <a:spcBef>
          <a:spcPct val="0"/>
        </a:spcBef>
        <a:buNone/>
        <a:defRPr sz="2800" b="1" i="0" kern="1200">
          <a:solidFill>
            <a:schemeClr val="tx2"/>
          </a:solidFill>
          <a:latin typeface="Open Sans" pitchFamily="2" charset="0"/>
          <a:ea typeface="Open Sans" pitchFamily="2" charset="0"/>
          <a:cs typeface="Open Sans" pitchFamily="2"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solidFill>
          <a:latin typeface="Open Sans Medium" pitchFamily="2" charset="0"/>
          <a:ea typeface="Open Sans Medium" pitchFamily="2" charset="0"/>
          <a:cs typeface="Open Sans Medium" pitchFamily="2"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Open Sans Medium" pitchFamily="2" charset="0"/>
          <a:ea typeface="Open Sans Medium" pitchFamily="2" charset="0"/>
          <a:cs typeface="Open Sans Medium" pitchFamily="2"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Open Sans Medium" pitchFamily="2" charset="0"/>
          <a:ea typeface="Open Sans Medium" pitchFamily="2" charset="0"/>
          <a:cs typeface="Open Sans Medium" pitchFamily="2"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Open Sans Medium" pitchFamily="2" charset="0"/>
          <a:ea typeface="Open Sans Medium" pitchFamily="2" charset="0"/>
          <a:cs typeface="Open Sans Medium" pitchFamily="2"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Open Sans Medium" pitchFamily="2" charset="0"/>
          <a:ea typeface="Open Sans Medium" pitchFamily="2" charset="0"/>
          <a:cs typeface="Open Sans Medium"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C93D027-638F-0DBE-3D2C-AC4511303F2D}"/>
              </a:ext>
            </a:extLst>
          </p:cNvPr>
          <p:cNvSpPr>
            <a:spLocks noGrp="1"/>
          </p:cNvSpPr>
          <p:nvPr>
            <p:ph type="title"/>
          </p:nvPr>
        </p:nvSpPr>
        <p:spPr>
          <a:xfrm>
            <a:off x="1625190" y="2148119"/>
            <a:ext cx="8738419" cy="1031927"/>
          </a:xfrm>
        </p:spPr>
        <p:txBody>
          <a:bodyPr>
            <a:noAutofit/>
          </a:bodyPr>
          <a:lstStyle/>
          <a:p>
            <a:pPr>
              <a:lnSpc>
                <a:spcPct val="100000"/>
              </a:lnSpc>
            </a:pPr>
            <a:r>
              <a:rPr lang="nb-NO" sz="4000" dirty="0"/>
              <a:t>Når sykefravær fører til konflikt</a:t>
            </a:r>
            <a:br>
              <a:rPr lang="nb-NO" sz="4000" dirty="0"/>
            </a:br>
            <a:r>
              <a:rPr lang="nb-NO" sz="4000" dirty="0"/>
              <a:t>- og motsatt</a:t>
            </a:r>
          </a:p>
        </p:txBody>
      </p:sp>
      <p:sp>
        <p:nvSpPr>
          <p:cNvPr id="5" name="Plassholder for tekst 4">
            <a:extLst>
              <a:ext uri="{FF2B5EF4-FFF2-40B4-BE49-F238E27FC236}">
                <a16:creationId xmlns:a16="http://schemas.microsoft.com/office/drawing/2014/main" id="{B68FDE3A-3C0F-F3AD-855B-914D0B61D3E2}"/>
              </a:ext>
            </a:extLst>
          </p:cNvPr>
          <p:cNvSpPr>
            <a:spLocks noGrp="1"/>
          </p:cNvSpPr>
          <p:nvPr>
            <p:ph type="body" sz="quarter" idx="11"/>
          </p:nvPr>
        </p:nvSpPr>
        <p:spPr>
          <a:xfrm>
            <a:off x="3081867" y="4222201"/>
            <a:ext cx="3989493" cy="1031927"/>
          </a:xfrm>
        </p:spPr>
        <p:txBody>
          <a:bodyPr/>
          <a:lstStyle/>
          <a:p>
            <a:pPr algn="l">
              <a:lnSpc>
                <a:spcPct val="100000"/>
              </a:lnSpc>
            </a:pPr>
            <a:r>
              <a:rPr lang="nb-NO" dirty="0"/>
              <a:t>Atle Torp</a:t>
            </a:r>
            <a:br>
              <a:rPr lang="nb-NO" dirty="0"/>
            </a:br>
            <a:r>
              <a:rPr lang="nb-NO" dirty="0"/>
              <a:t>Juridisk rådgiver HR &amp; ledelse</a:t>
            </a:r>
          </a:p>
        </p:txBody>
      </p:sp>
      <p:sp>
        <p:nvSpPr>
          <p:cNvPr id="6" name="Plassholder for tekst 4">
            <a:extLst>
              <a:ext uri="{FF2B5EF4-FFF2-40B4-BE49-F238E27FC236}">
                <a16:creationId xmlns:a16="http://schemas.microsoft.com/office/drawing/2014/main" id="{973090BC-8502-498D-8051-10D76D00616B}"/>
              </a:ext>
            </a:extLst>
          </p:cNvPr>
          <p:cNvSpPr txBox="1">
            <a:spLocks/>
          </p:cNvSpPr>
          <p:nvPr/>
        </p:nvSpPr>
        <p:spPr>
          <a:xfrm>
            <a:off x="7355840" y="4222201"/>
            <a:ext cx="3989493" cy="103192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Tx/>
              <a:buNone/>
              <a:defRPr sz="2000" kern="1200">
                <a:solidFill>
                  <a:schemeClr val="accent3"/>
                </a:solidFill>
                <a:latin typeface="Open Sans Medium" pitchFamily="2" charset="0"/>
                <a:ea typeface="Open Sans Medium" pitchFamily="2" charset="0"/>
                <a:cs typeface="Open Sans Medium" pitchFamily="2" charset="0"/>
              </a:defRPr>
            </a:lvl1pPr>
            <a:lvl2pPr marL="457200" indent="0" algn="l" defTabSz="914400" rtl="0" eaLnBrk="1" latinLnBrk="0" hangingPunct="1">
              <a:lnSpc>
                <a:spcPct val="100000"/>
              </a:lnSpc>
              <a:spcBef>
                <a:spcPts val="500"/>
              </a:spcBef>
              <a:buClr>
                <a:schemeClr val="accent2"/>
              </a:buClr>
              <a:buFontTx/>
              <a:buNone/>
              <a:defRPr sz="2000" kern="1200">
                <a:solidFill>
                  <a:schemeClr val="accent5"/>
                </a:solidFill>
                <a:latin typeface="Open Sans Medium" pitchFamily="2" charset="0"/>
                <a:ea typeface="Open Sans Medium" pitchFamily="2" charset="0"/>
                <a:cs typeface="Open Sans Medium" pitchFamily="2" charset="0"/>
              </a:defRPr>
            </a:lvl2pPr>
            <a:lvl3pPr marL="914400" indent="0" algn="l" defTabSz="914400" rtl="0" eaLnBrk="1" latinLnBrk="0" hangingPunct="1">
              <a:lnSpc>
                <a:spcPct val="100000"/>
              </a:lnSpc>
              <a:spcBef>
                <a:spcPts val="500"/>
              </a:spcBef>
              <a:buClr>
                <a:schemeClr val="accent2"/>
              </a:buClr>
              <a:buFontTx/>
              <a:buNone/>
              <a:defRPr sz="1800" kern="1200">
                <a:solidFill>
                  <a:schemeClr val="accent5"/>
                </a:solidFill>
                <a:latin typeface="Open Sans Medium" pitchFamily="2" charset="0"/>
                <a:ea typeface="Open Sans Medium" pitchFamily="2" charset="0"/>
                <a:cs typeface="Open Sans Medium" pitchFamily="2" charset="0"/>
              </a:defRPr>
            </a:lvl3pPr>
            <a:lvl4pPr marL="1371600" indent="0" algn="l" defTabSz="914400" rtl="0" eaLnBrk="1" latinLnBrk="0" hangingPunct="1">
              <a:lnSpc>
                <a:spcPct val="100000"/>
              </a:lnSpc>
              <a:spcBef>
                <a:spcPts val="500"/>
              </a:spcBef>
              <a:buClr>
                <a:schemeClr val="accent2"/>
              </a:buClr>
              <a:buFontTx/>
              <a:buNone/>
              <a:defRPr sz="1600" kern="1200">
                <a:solidFill>
                  <a:schemeClr val="accent5"/>
                </a:solidFill>
                <a:latin typeface="Open Sans Medium" pitchFamily="2" charset="0"/>
                <a:ea typeface="Open Sans Medium" pitchFamily="2" charset="0"/>
                <a:cs typeface="Open Sans Medium" pitchFamily="2" charset="0"/>
              </a:defRPr>
            </a:lvl4pPr>
            <a:lvl5pPr marL="1828800" indent="0" algn="l" defTabSz="914400" rtl="0" eaLnBrk="1" latinLnBrk="0" hangingPunct="1">
              <a:lnSpc>
                <a:spcPct val="100000"/>
              </a:lnSpc>
              <a:spcBef>
                <a:spcPts val="500"/>
              </a:spcBef>
              <a:buClr>
                <a:schemeClr val="accent2"/>
              </a:buClr>
              <a:buFontTx/>
              <a:buNone/>
              <a:defRPr sz="1600" kern="1200">
                <a:solidFill>
                  <a:schemeClr val="accent5"/>
                </a:solidFill>
                <a:latin typeface="Open Sans Medium" pitchFamily="2" charset="0"/>
                <a:ea typeface="Open Sans Medium" pitchFamily="2" charset="0"/>
                <a:cs typeface="Open Sans Medium"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nb-NO" dirty="0"/>
              <a:t>Karoline Dystebakken</a:t>
            </a:r>
            <a:br>
              <a:rPr lang="nb-NO" dirty="0"/>
            </a:br>
            <a:r>
              <a:rPr lang="nb-NO" dirty="0"/>
              <a:t>Juridisk rådgiver HR &amp; ledelse</a:t>
            </a:r>
          </a:p>
        </p:txBody>
      </p:sp>
    </p:spTree>
    <p:extLst>
      <p:ext uri="{BB962C8B-B14F-4D97-AF65-F5344CB8AC3E}">
        <p14:creationId xmlns:p14="http://schemas.microsoft.com/office/powerpoint/2010/main" val="2260053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tel 28">
            <a:extLst>
              <a:ext uri="{FF2B5EF4-FFF2-40B4-BE49-F238E27FC236}">
                <a16:creationId xmlns:a16="http://schemas.microsoft.com/office/drawing/2014/main" id="{90C2608E-0CCE-B2AD-CDCB-673A10F652F2}"/>
              </a:ext>
            </a:extLst>
          </p:cNvPr>
          <p:cNvSpPr>
            <a:spLocks noGrp="1"/>
          </p:cNvSpPr>
          <p:nvPr>
            <p:ph type="title"/>
          </p:nvPr>
        </p:nvSpPr>
        <p:spPr>
          <a:xfrm>
            <a:off x="801492" y="983985"/>
            <a:ext cx="4914418" cy="595573"/>
          </a:xfrm>
        </p:spPr>
        <p:txBody>
          <a:bodyPr/>
          <a:lstStyle/>
          <a:p>
            <a:pPr>
              <a:lnSpc>
                <a:spcPct val="100000"/>
              </a:lnSpc>
            </a:pPr>
            <a:r>
              <a:rPr lang="nb-NO" b="0" dirty="0"/>
              <a:t>CASE #1 -  Knut</a:t>
            </a:r>
          </a:p>
        </p:txBody>
      </p:sp>
      <p:sp>
        <p:nvSpPr>
          <p:cNvPr id="31" name="Plassholder for tekst 30">
            <a:extLst>
              <a:ext uri="{FF2B5EF4-FFF2-40B4-BE49-F238E27FC236}">
                <a16:creationId xmlns:a16="http://schemas.microsoft.com/office/drawing/2014/main" id="{137070A4-E888-81F5-233A-2F8D8CE8422E}"/>
              </a:ext>
            </a:extLst>
          </p:cNvPr>
          <p:cNvSpPr>
            <a:spLocks noGrp="1"/>
          </p:cNvSpPr>
          <p:nvPr>
            <p:ph type="body" sz="quarter" idx="17"/>
          </p:nvPr>
        </p:nvSpPr>
        <p:spPr>
          <a:xfrm>
            <a:off x="801492" y="1948144"/>
            <a:ext cx="10589015" cy="3980458"/>
          </a:xfrm>
        </p:spPr>
        <p:txBody>
          <a:bodyPr/>
          <a:lstStyle/>
          <a:p>
            <a:pPr>
              <a:spcAft>
                <a:spcPts val="800"/>
              </a:spcAft>
            </a:pPr>
            <a:r>
              <a:rPr lang="nb-NO" sz="2200" dirty="0">
                <a:effectLst/>
                <a:latin typeface="Open Sans" pitchFamily="2" charset="0"/>
                <a:ea typeface="Open Sans" pitchFamily="2" charset="0"/>
                <a:cs typeface="Open Sans" pitchFamily="2" charset="0"/>
              </a:rPr>
              <a:t>Knut har gitt uttrykk for at en er misfornøyd etter omorganisering og nye oppgaver. I lunsjen snakker han høyt med kolleger om hvor misfornøyd han er. Dette overhører også leder uten at han konfronterer Knut med dette. </a:t>
            </a:r>
          </a:p>
          <a:p>
            <a:pPr>
              <a:spcAft>
                <a:spcPts val="800"/>
              </a:spcAft>
            </a:pPr>
            <a:r>
              <a:rPr lang="nb-NO" sz="2200" dirty="0">
                <a:effectLst/>
                <a:latin typeface="Open Sans" pitchFamily="2" charset="0"/>
                <a:ea typeface="Open Sans" pitchFamily="2" charset="0"/>
                <a:cs typeface="Open Sans" pitchFamily="2" charset="0"/>
              </a:rPr>
              <a:t>Når leder sjekker fravær viser det seg at man mer enn tidligere er borte med egenmelding både egen og barns sykdom. Leder innkaller Knut til møte for å høre mer om hvordan han kan bidra for å unngå hyppig fravær. </a:t>
            </a:r>
          </a:p>
          <a:p>
            <a:pPr>
              <a:spcAft>
                <a:spcPts val="800"/>
              </a:spcAft>
            </a:pPr>
            <a:r>
              <a:rPr lang="nb-NO" sz="2200" dirty="0">
                <a:effectLst/>
                <a:latin typeface="Open Sans" pitchFamily="2" charset="0"/>
                <a:ea typeface="Open Sans" pitchFamily="2" charset="0"/>
                <a:cs typeface="Open Sans" pitchFamily="2" charset="0"/>
              </a:rPr>
              <a:t>Knut blir sint da han mener leder antyder at fraværet ikke er reelt.  Dagen etter dukker det opp en sykemelding. </a:t>
            </a:r>
          </a:p>
          <a:p>
            <a:pPr>
              <a:lnSpc>
                <a:spcPct val="100000"/>
              </a:lnSpc>
            </a:pPr>
            <a:endParaRPr lang="nb-NO" dirty="0"/>
          </a:p>
        </p:txBody>
      </p:sp>
    </p:spTree>
    <p:extLst>
      <p:ext uri="{BB962C8B-B14F-4D97-AF65-F5344CB8AC3E}">
        <p14:creationId xmlns:p14="http://schemas.microsoft.com/office/powerpoint/2010/main" val="2620015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28">
            <a:extLst>
              <a:ext uri="{FF2B5EF4-FFF2-40B4-BE49-F238E27FC236}">
                <a16:creationId xmlns:a16="http://schemas.microsoft.com/office/drawing/2014/main" id="{A44C4505-3CE5-4C06-A8F2-A2186F441CE5}"/>
              </a:ext>
            </a:extLst>
          </p:cNvPr>
          <p:cNvSpPr txBox="1">
            <a:spLocks/>
          </p:cNvSpPr>
          <p:nvPr/>
        </p:nvSpPr>
        <p:spPr>
          <a:xfrm>
            <a:off x="801492" y="983985"/>
            <a:ext cx="4914418" cy="59557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200" b="1" i="0" kern="1200">
                <a:solidFill>
                  <a:schemeClr val="tx2"/>
                </a:solidFill>
                <a:latin typeface="Open Sans" pitchFamily="2" charset="0"/>
                <a:ea typeface="Open Sans" pitchFamily="2" charset="0"/>
                <a:cs typeface="Open Sans" pitchFamily="2" charset="0"/>
              </a:defRPr>
            </a:lvl1pPr>
          </a:lstStyle>
          <a:p>
            <a:r>
              <a:rPr lang="nb-NO" b="0" dirty="0"/>
              <a:t>CASE #2 -  Per</a:t>
            </a:r>
          </a:p>
        </p:txBody>
      </p:sp>
      <p:sp>
        <p:nvSpPr>
          <p:cNvPr id="8" name="Plassholder for tekst 30">
            <a:extLst>
              <a:ext uri="{FF2B5EF4-FFF2-40B4-BE49-F238E27FC236}">
                <a16:creationId xmlns:a16="http://schemas.microsoft.com/office/drawing/2014/main" id="{83880704-5380-4D74-9712-B7B6C63CE298}"/>
              </a:ext>
            </a:extLst>
          </p:cNvPr>
          <p:cNvSpPr txBox="1">
            <a:spLocks/>
          </p:cNvSpPr>
          <p:nvPr/>
        </p:nvSpPr>
        <p:spPr>
          <a:xfrm>
            <a:off x="801492" y="2009103"/>
            <a:ext cx="10589015" cy="3980458"/>
          </a:xfrm>
          <a:prstGeom prst="rect">
            <a:avLst/>
          </a:prstGeom>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solidFill>
                <a:latin typeface="Open Sans Medium" pitchFamily="2" charset="0"/>
                <a:ea typeface="Open Sans Medium" pitchFamily="2" charset="0"/>
                <a:cs typeface="Open Sans Medium" pitchFamily="2"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Open Sans Medium" pitchFamily="2" charset="0"/>
                <a:ea typeface="Open Sans Medium" pitchFamily="2" charset="0"/>
                <a:cs typeface="Open Sans Medium" pitchFamily="2"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Open Sans Medium" pitchFamily="2" charset="0"/>
                <a:ea typeface="Open Sans Medium" pitchFamily="2" charset="0"/>
                <a:cs typeface="Open Sans Medium" pitchFamily="2"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Open Sans Medium" pitchFamily="2" charset="0"/>
                <a:ea typeface="Open Sans Medium" pitchFamily="2" charset="0"/>
                <a:cs typeface="Open Sans Medium" pitchFamily="2"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Open Sans Medium" pitchFamily="2" charset="0"/>
                <a:ea typeface="Open Sans Medium" pitchFamily="2" charset="0"/>
                <a:cs typeface="Open Sans Medium"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2200" dirty="0">
                <a:latin typeface="Open Sans" pitchFamily="2" charset="0"/>
                <a:ea typeface="Open Sans" pitchFamily="2" charset="0"/>
                <a:cs typeface="Open Sans" pitchFamily="2" charset="0"/>
              </a:rPr>
              <a:t>Per er akkurat blitt sykemeldt 100%. Per tar det derfor for gitt at det ikke er noen jobbmuligheter og holder seg hjemme. </a:t>
            </a:r>
          </a:p>
          <a:p>
            <a:pPr marL="0" indent="0">
              <a:buNone/>
            </a:pPr>
            <a:r>
              <a:rPr lang="nb-NO" sz="2200" dirty="0">
                <a:latin typeface="Open Sans" pitchFamily="2" charset="0"/>
                <a:ea typeface="Open Sans" pitchFamily="2" charset="0"/>
                <a:cs typeface="Open Sans" pitchFamily="2" charset="0"/>
              </a:rPr>
              <a:t>Han synes det er rart at leder umiddelbart ringer for en prat og samtidig inviterer til et møte bare om et par dager. Legen har jo skrevet sykemelding og Per orker ikke ta denne praten nå. Han gir også uttrykk for dette i samtalen med leder. Han mener leder stiller urimelige krav om at han skal stille på jobb selv om lege jo har sykemeldt ham 100%. </a:t>
            </a:r>
          </a:p>
          <a:p>
            <a:pPr marL="0" indent="0">
              <a:buNone/>
            </a:pPr>
            <a:r>
              <a:rPr lang="nb-NO" sz="2200" dirty="0">
                <a:latin typeface="Open Sans" pitchFamily="2" charset="0"/>
                <a:ea typeface="Open Sans" pitchFamily="2" charset="0"/>
                <a:cs typeface="Open Sans" pitchFamily="2" charset="0"/>
              </a:rPr>
              <a:t>Neste gang leder tar kontakt ser Per hvem som ringer og tar ikke telefonen. Etter to uker dukker det opp ny sykemelding.</a:t>
            </a:r>
          </a:p>
          <a:p>
            <a:endParaRPr lang="nb-NO" dirty="0"/>
          </a:p>
        </p:txBody>
      </p:sp>
    </p:spTree>
    <p:extLst>
      <p:ext uri="{BB962C8B-B14F-4D97-AF65-F5344CB8AC3E}">
        <p14:creationId xmlns:p14="http://schemas.microsoft.com/office/powerpoint/2010/main" val="2114988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tekst 7">
            <a:extLst>
              <a:ext uri="{FF2B5EF4-FFF2-40B4-BE49-F238E27FC236}">
                <a16:creationId xmlns:a16="http://schemas.microsoft.com/office/drawing/2014/main" id="{CC0CF663-AB00-552E-7E18-04FA83E176C4}"/>
              </a:ext>
            </a:extLst>
          </p:cNvPr>
          <p:cNvSpPr>
            <a:spLocks noGrp="1"/>
          </p:cNvSpPr>
          <p:nvPr>
            <p:ph type="body" sz="quarter" idx="12"/>
          </p:nvPr>
        </p:nvSpPr>
        <p:spPr>
          <a:xfrm>
            <a:off x="693631" y="2394055"/>
            <a:ext cx="10651702" cy="3058478"/>
          </a:xfrm>
        </p:spPr>
        <p:txBody>
          <a:bodyPr>
            <a:normAutofit/>
          </a:bodyPr>
          <a:lstStyle/>
          <a:p>
            <a:r>
              <a:rPr lang="nb-NO" sz="2400" dirty="0">
                <a:effectLst/>
                <a:latin typeface="Calibri" panose="020F0502020204030204" pitchFamily="34" charset="0"/>
                <a:ea typeface="Calibri" panose="020F0502020204030204" pitchFamily="34" charset="0"/>
                <a:cs typeface="Arial" panose="020B0604020202020204" pitchFamily="34" charset="0"/>
              </a:rPr>
              <a:t>Linda har i lengre tid vært i konflikt med leder. Uenigheten gjelder hvordan </a:t>
            </a:r>
            <a:r>
              <a:rPr lang="nb-NO" sz="2400" dirty="0">
                <a:latin typeface="Calibri" panose="020F0502020204030204" pitchFamily="34" charset="0"/>
                <a:ea typeface="Calibri" panose="020F0502020204030204" pitchFamily="34" charset="0"/>
                <a:cs typeface="Arial" panose="020B0604020202020204" pitchFamily="34" charset="0"/>
              </a:rPr>
              <a:t>Linda </a:t>
            </a:r>
            <a:r>
              <a:rPr lang="nb-NO" sz="2400" dirty="0">
                <a:effectLst/>
                <a:latin typeface="Calibri" panose="020F0502020204030204" pitchFamily="34" charset="0"/>
                <a:ea typeface="Calibri" panose="020F0502020204030204" pitchFamily="34" charset="0"/>
                <a:cs typeface="Arial" panose="020B0604020202020204" pitchFamily="34" charset="0"/>
              </a:rPr>
              <a:t>utfører arbeidet og leders tilbakemelding på arbeidet i samtaler.  Linda gir uttrykk overfor andre kolleger og HR at hun føler seg trakassert av leder. </a:t>
            </a:r>
          </a:p>
          <a:p>
            <a:r>
              <a:rPr lang="nb-NO" sz="2400" dirty="0">
                <a:effectLst/>
                <a:latin typeface="Calibri" panose="020F0502020204030204" pitchFamily="34" charset="0"/>
                <a:ea typeface="Calibri" panose="020F0502020204030204" pitchFamily="34" charset="0"/>
                <a:cs typeface="Arial" panose="020B0604020202020204" pitchFamily="34" charset="0"/>
              </a:rPr>
              <a:t>I lønnsforhandlingene fikk hun ikke lønnsøkning. Hun ble i går gitt en advarsel som hun fant urimelig. I dag ringer Linda leder og forteller at hun er blitt sykemeldt i 14 dager.</a:t>
            </a:r>
          </a:p>
          <a:p>
            <a:pPr>
              <a:lnSpc>
                <a:spcPct val="100000"/>
              </a:lnSpc>
            </a:pPr>
            <a:endParaRPr lang="nb-NO" dirty="0"/>
          </a:p>
        </p:txBody>
      </p:sp>
      <p:pic>
        <p:nvPicPr>
          <p:cNvPr id="11" name="Bilde 10" descr="Et bilde som inneholder tekst, utklipp&#10;&#10;Automatisk generert beskrivelse">
            <a:extLst>
              <a:ext uri="{FF2B5EF4-FFF2-40B4-BE49-F238E27FC236}">
                <a16:creationId xmlns:a16="http://schemas.microsoft.com/office/drawing/2014/main" id="{2CD36A8B-F19F-3709-47E2-BEEAA181E2B2}"/>
              </a:ext>
            </a:extLst>
          </p:cNvPr>
          <p:cNvPicPr>
            <a:picLocks noChangeAspect="1"/>
          </p:cNvPicPr>
          <p:nvPr/>
        </p:nvPicPr>
        <p:blipFill>
          <a:blip r:embed="rId2"/>
          <a:stretch>
            <a:fillRect/>
          </a:stretch>
        </p:blipFill>
        <p:spPr>
          <a:xfrm>
            <a:off x="11136109" y="6491062"/>
            <a:ext cx="744365" cy="172799"/>
          </a:xfrm>
          <a:prstGeom prst="rect">
            <a:avLst/>
          </a:prstGeom>
        </p:spPr>
      </p:pic>
      <p:sp>
        <p:nvSpPr>
          <p:cNvPr id="9" name="Tittel 28">
            <a:extLst>
              <a:ext uri="{FF2B5EF4-FFF2-40B4-BE49-F238E27FC236}">
                <a16:creationId xmlns:a16="http://schemas.microsoft.com/office/drawing/2014/main" id="{02AED2F1-2035-4CE3-A315-5E9DA46FD6EF}"/>
              </a:ext>
            </a:extLst>
          </p:cNvPr>
          <p:cNvSpPr txBox="1">
            <a:spLocks/>
          </p:cNvSpPr>
          <p:nvPr/>
        </p:nvSpPr>
        <p:spPr>
          <a:xfrm>
            <a:off x="773891" y="1491985"/>
            <a:ext cx="4914418" cy="59557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3200" b="1" i="0" kern="1200">
                <a:solidFill>
                  <a:schemeClr val="tx2"/>
                </a:solidFill>
                <a:latin typeface="Open Sans" pitchFamily="2" charset="0"/>
                <a:ea typeface="Open Sans" pitchFamily="2" charset="0"/>
                <a:cs typeface="Open Sans" pitchFamily="2" charset="0"/>
              </a:defRPr>
            </a:lvl1pPr>
          </a:lstStyle>
          <a:p>
            <a:r>
              <a:rPr lang="nb-NO" b="0" dirty="0"/>
              <a:t>CASE #3 -  Linda</a:t>
            </a:r>
          </a:p>
        </p:txBody>
      </p:sp>
    </p:spTree>
    <p:extLst>
      <p:ext uri="{BB962C8B-B14F-4D97-AF65-F5344CB8AC3E}">
        <p14:creationId xmlns:p14="http://schemas.microsoft.com/office/powerpoint/2010/main" val="716961082"/>
      </p:ext>
    </p:extLst>
  </p:cSld>
  <p:clrMapOvr>
    <a:masterClrMapping/>
  </p:clrMapOvr>
</p:sld>
</file>

<file path=ppt/theme/theme1.xml><?xml version="1.0" encoding="utf-8"?>
<a:theme xmlns:a="http://schemas.openxmlformats.org/drawingml/2006/main" name="Office-tema">
  <a:themeElements>
    <a:clrScheme name="Simployer">
      <a:dk1>
        <a:srgbClr val="000000"/>
      </a:dk1>
      <a:lt1>
        <a:srgbClr val="FFFFFF"/>
      </a:lt1>
      <a:dk2>
        <a:srgbClr val="133451"/>
      </a:dk2>
      <a:lt2>
        <a:srgbClr val="F9E6D9"/>
      </a:lt2>
      <a:accent1>
        <a:srgbClr val="074975"/>
      </a:accent1>
      <a:accent2>
        <a:srgbClr val="E72B6E"/>
      </a:accent2>
      <a:accent3>
        <a:srgbClr val="5E4E97"/>
      </a:accent3>
      <a:accent4>
        <a:srgbClr val="E97C2E"/>
      </a:accent4>
      <a:accent5>
        <a:srgbClr val="765944"/>
      </a:accent5>
      <a:accent6>
        <a:srgbClr val="D9EFFA"/>
      </a:accent6>
      <a:hlink>
        <a:srgbClr val="074975"/>
      </a:hlink>
      <a:folHlink>
        <a:srgbClr val="C33C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oyer template 2022  -  Read-Only" id="{29E9D0B7-022C-4ABC-BF05-F51797F390A8}" vid="{71FB0D56-401C-4E88-8C20-ACFABC0DA73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0B1F050FCB10540AE965D18BCA921A0" ma:contentTypeVersion="10" ma:contentTypeDescription="Opprett et nytt dokument." ma:contentTypeScope="" ma:versionID="9696eeeb13b9b32c429ec4af591150ac">
  <xsd:schema xmlns:xsd="http://www.w3.org/2001/XMLSchema" xmlns:xs="http://www.w3.org/2001/XMLSchema" xmlns:p="http://schemas.microsoft.com/office/2006/metadata/properties" xmlns:ns1="http://schemas.microsoft.com/sharepoint/v3" xmlns:ns2="b07d8293-eec7-4c72-81f3-124dcc8eda24" xmlns:ns3="5ceaf0cc-4798-44d6-bdb3-3c4923cc70f5" targetNamespace="http://schemas.microsoft.com/office/2006/metadata/properties" ma:root="true" ma:fieldsID="580cb92585428e018a819396544960bd" ns1:_="" ns2:_="" ns3:_="">
    <xsd:import namespace="http://schemas.microsoft.com/sharepoint/v3"/>
    <xsd:import namespace="b07d8293-eec7-4c72-81f3-124dcc8eda24"/>
    <xsd:import namespace="5ceaf0cc-4798-44d6-bdb3-3c4923cc70f5"/>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07d8293-eec7-4c72-81f3-124dcc8ed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eaf0cc-4798-44d6-bdb3-3c4923cc70f5"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06DAB8A-6B6F-4B05-8305-3AB8D2BF1BBA}">
  <ds:schemaRefs>
    <ds:schemaRef ds:uri="http://schemas.microsoft.com/sharepoint/v3/contenttype/forms"/>
  </ds:schemaRefs>
</ds:datastoreItem>
</file>

<file path=customXml/itemProps2.xml><?xml version="1.0" encoding="utf-8"?>
<ds:datastoreItem xmlns:ds="http://schemas.openxmlformats.org/officeDocument/2006/customXml" ds:itemID="{819AAA8F-A5DE-4C3A-BB47-C9C88F6947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07d8293-eec7-4c72-81f3-124dcc8eda24"/>
    <ds:schemaRef ds:uri="5ceaf0cc-4798-44d6-bdb3-3c4923cc70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B3CB7B-5F89-4CB6-A750-B61F8896FCAA}">
  <ds:schemaRefs>
    <ds:schemaRef ds:uri="5ceaf0cc-4798-44d6-bdb3-3c4923cc70f5"/>
    <ds:schemaRef ds:uri="http://schemas.microsoft.com/sharepoint/v3"/>
    <ds:schemaRef ds:uri="http://purl.org/dc/elements/1.1/"/>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b07d8293-eec7-4c72-81f3-124dcc8eda24"/>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Simployer template 2022</Template>
  <TotalTime>146</TotalTime>
  <Words>340</Words>
  <Application>Microsoft Office PowerPoint</Application>
  <PresentationFormat>Widescreen</PresentationFormat>
  <Paragraphs>15</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Open Sans Medium</vt:lpstr>
      <vt:lpstr>Arial</vt:lpstr>
      <vt:lpstr>Open Sans</vt:lpstr>
      <vt:lpstr>Office-tema</vt:lpstr>
      <vt:lpstr>Når sykefravær fører til konflikt - og motsatt</vt:lpstr>
      <vt:lpstr>CASE #1 -  Knut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Lise Gro Andersen</dc:creator>
  <cp:lastModifiedBy>Lise Gro Andersen</cp:lastModifiedBy>
  <cp:revision>1</cp:revision>
  <dcterms:created xsi:type="dcterms:W3CDTF">2023-01-23T13:37:50Z</dcterms:created>
  <dcterms:modified xsi:type="dcterms:W3CDTF">2023-01-23T16:04:38Z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0x01010010B1F050FCB10540AE965D18BCA921A0</vt:lpwstr>
  </property>
</Properties>
</file>